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16"/>
  </p:notesMasterIdLst>
  <p:handoutMasterIdLst>
    <p:handoutMasterId r:id="rId17"/>
  </p:handoutMasterIdLst>
  <p:sldIdLst>
    <p:sldId id="256" r:id="rId2"/>
    <p:sldId id="263" r:id="rId3"/>
    <p:sldId id="264" r:id="rId4"/>
    <p:sldId id="257" r:id="rId5"/>
    <p:sldId id="273" r:id="rId6"/>
    <p:sldId id="281" r:id="rId7"/>
    <p:sldId id="276" r:id="rId8"/>
    <p:sldId id="275" r:id="rId9"/>
    <p:sldId id="279" r:id="rId10"/>
    <p:sldId id="274" r:id="rId11"/>
    <p:sldId id="280" r:id="rId12"/>
    <p:sldId id="277" r:id="rId13"/>
    <p:sldId id="266" r:id="rId14"/>
    <p:sldId id="272" r:id="rId15"/>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282575" indent="174625"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566738" indent="34766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849313" indent="522288"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133475" indent="695325"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guide id="3" pos="317">
          <p15:clr>
            <a:srgbClr val="A4A3A4"/>
          </p15:clr>
        </p15:guide>
        <p15:guide id="4" pos="5451"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58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33"/>
    <p:restoredTop sz="79401" autoAdjust="0"/>
  </p:normalViewPr>
  <p:slideViewPr>
    <p:cSldViewPr snapToGrid="0" snapToObjects="1" showGuides="1">
      <p:cViewPr varScale="1">
        <p:scale>
          <a:sx n="46" d="100"/>
          <a:sy n="46" d="100"/>
        </p:scale>
        <p:origin x="-960" y="-77"/>
      </p:cViewPr>
      <p:guideLst>
        <p:guide orient="horz" pos="2160"/>
        <p:guide pos="2880"/>
        <p:guide pos="317"/>
        <p:guide pos="5451"/>
      </p:guideLst>
    </p:cSldViewPr>
  </p:slideViewPr>
  <p:notesTextViewPr>
    <p:cViewPr>
      <p:scale>
        <a:sx n="300" d="100"/>
        <a:sy n="300" d="100"/>
      </p:scale>
      <p:origin x="0" y="0"/>
    </p:cViewPr>
  </p:notesTextViewPr>
  <p:sorterViewPr>
    <p:cViewPr varScale="1">
      <p:scale>
        <a:sx n="100" d="100"/>
        <a:sy n="100" d="100"/>
      </p:scale>
      <p:origin x="0" y="0"/>
    </p:cViewPr>
  </p:sorterViewPr>
  <p:notesViewPr>
    <p:cSldViewPr snapToGrid="0" snapToObjects="1">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7C00D8CB-4189-4B16-BBAB-FD8E4B5DCB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AE696F9F-4A61-4875-82EE-44F9CE3B47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636D8D-3EB7-446C-A144-8902748575AF}" type="datetimeFigureOut">
              <a:rPr lang="fr-FR" smtClean="0"/>
              <a:t>27/11/2018</a:t>
            </a:fld>
            <a:endParaRPr lang="fr-FR"/>
          </a:p>
        </p:txBody>
      </p:sp>
      <p:sp>
        <p:nvSpPr>
          <p:cNvPr id="4" name="Espace réservé du pied de page 3">
            <a:extLst>
              <a:ext uri="{FF2B5EF4-FFF2-40B4-BE49-F238E27FC236}">
                <a16:creationId xmlns:a16="http://schemas.microsoft.com/office/drawing/2014/main" xmlns="" id="{A0EC338C-8838-43DE-B698-3C5B227CD81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58E5C243-CF57-48B9-82CB-F04577FA3DD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7992E9-162F-47AB-B5D9-5EC48920419B}" type="slidenum">
              <a:rPr lang="fr-FR" smtClean="0"/>
              <a:t>‹N°›</a:t>
            </a:fld>
            <a:endParaRPr lang="fr-FR"/>
          </a:p>
        </p:txBody>
      </p:sp>
    </p:spTree>
    <p:extLst>
      <p:ext uri="{BB962C8B-B14F-4D97-AF65-F5344CB8AC3E}">
        <p14:creationId xmlns:p14="http://schemas.microsoft.com/office/powerpoint/2010/main" val="3854646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08B09C4E-400E-E747-8E50-0A61C5E4C7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a:extLst>
              <a:ext uri="{FF2B5EF4-FFF2-40B4-BE49-F238E27FC236}">
                <a16:creationId xmlns:a16="http://schemas.microsoft.com/office/drawing/2014/main" xmlns="" id="{E41A3C41-5E0C-1440-ADEA-F1685AF9DD4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05632DF0-6C63-644E-9C35-FABBB3AF80C7}" type="datetimeFigureOut">
              <a:rPr lang="fr-FR"/>
              <a:pPr>
                <a:defRPr/>
              </a:pPr>
              <a:t>27/11/2018</a:t>
            </a:fld>
            <a:endParaRPr lang="fr-FR"/>
          </a:p>
        </p:txBody>
      </p:sp>
      <p:sp>
        <p:nvSpPr>
          <p:cNvPr id="4" name="Espace réservé de l'image des diapositives 3">
            <a:extLst>
              <a:ext uri="{FF2B5EF4-FFF2-40B4-BE49-F238E27FC236}">
                <a16:creationId xmlns:a16="http://schemas.microsoft.com/office/drawing/2014/main" xmlns="" id="{271AB4C6-0219-8542-936F-C83101762AFC}"/>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notes 4">
            <a:extLst>
              <a:ext uri="{FF2B5EF4-FFF2-40B4-BE49-F238E27FC236}">
                <a16:creationId xmlns:a16="http://schemas.microsoft.com/office/drawing/2014/main" xmlns="" id="{5247F9A7-B6DB-1E4E-A117-68F10BB6BD8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Modifier les styles du texte du masque
Deuxième niveau
Troisième niveau
Quatrième niveau
Cinquième niveau</a:t>
            </a:r>
          </a:p>
        </p:txBody>
      </p:sp>
      <p:sp>
        <p:nvSpPr>
          <p:cNvPr id="6" name="Espace réservé du pied de page 5">
            <a:extLst>
              <a:ext uri="{FF2B5EF4-FFF2-40B4-BE49-F238E27FC236}">
                <a16:creationId xmlns:a16="http://schemas.microsoft.com/office/drawing/2014/main" xmlns="" id="{0AE292DF-115C-A642-B9FD-3EB9C3F9080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a:extLst>
              <a:ext uri="{FF2B5EF4-FFF2-40B4-BE49-F238E27FC236}">
                <a16:creationId xmlns:a16="http://schemas.microsoft.com/office/drawing/2014/main" xmlns="" id="{6799AE42-650A-8547-A9F0-BB226711016B}"/>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10DEB409-3B3D-894F-BE37-19C971DCA40B}" type="slidenum">
              <a:rPr lang="fr-FR"/>
              <a:pPr>
                <a:defRPr/>
              </a:pPr>
              <a:t>‹N°›</a:t>
            </a:fld>
            <a:endParaRPr lang="fr-FR"/>
          </a:p>
        </p:txBody>
      </p:sp>
    </p:spTree>
    <p:extLst>
      <p:ext uri="{BB962C8B-B14F-4D97-AF65-F5344CB8AC3E}">
        <p14:creationId xmlns:p14="http://schemas.microsoft.com/office/powerpoint/2010/main" val="1157090615"/>
      </p:ext>
    </p:extLst>
  </p:cSld>
  <p:clrMap bg1="lt1" tx1="dk1" bg2="lt2" tx2="dk2" accent1="accent1" accent2="accent2" accent3="accent3" accent4="accent4" accent5="accent5" accent6="accent6" hlink="hlink" folHlink="folHlink"/>
  <p:notesStyle>
    <a:lvl1pPr algn="l" defTabSz="566738" rtl="0" eaLnBrk="0" fontAlgn="base" hangingPunct="0">
      <a:spcBef>
        <a:spcPct val="30000"/>
      </a:spcBef>
      <a:spcAft>
        <a:spcPct val="0"/>
      </a:spcAft>
      <a:defRPr sz="700" kern="1200">
        <a:solidFill>
          <a:schemeClr val="tx1"/>
        </a:solidFill>
        <a:latin typeface="+mn-lt"/>
        <a:ea typeface="+mn-ea"/>
        <a:cs typeface="+mn-cs"/>
      </a:defRPr>
    </a:lvl1pPr>
    <a:lvl2pPr marL="742950" indent="-285750" algn="l" defTabSz="566738" rtl="0" eaLnBrk="0" fontAlgn="base" hangingPunct="0">
      <a:spcBef>
        <a:spcPct val="30000"/>
      </a:spcBef>
      <a:spcAft>
        <a:spcPct val="0"/>
      </a:spcAft>
      <a:defRPr sz="700" kern="1200">
        <a:solidFill>
          <a:schemeClr val="tx1"/>
        </a:solidFill>
        <a:latin typeface="+mn-lt"/>
        <a:ea typeface="+mn-ea"/>
        <a:cs typeface="+mn-cs"/>
      </a:defRPr>
    </a:lvl2pPr>
    <a:lvl3pPr marL="1143000" indent="-228600" algn="l" defTabSz="566738" rtl="0" eaLnBrk="0" fontAlgn="base" hangingPunct="0">
      <a:spcBef>
        <a:spcPct val="30000"/>
      </a:spcBef>
      <a:spcAft>
        <a:spcPct val="0"/>
      </a:spcAft>
      <a:defRPr sz="700" kern="1200">
        <a:solidFill>
          <a:schemeClr val="tx1"/>
        </a:solidFill>
        <a:latin typeface="+mn-lt"/>
        <a:ea typeface="+mn-ea"/>
        <a:cs typeface="+mn-cs"/>
      </a:defRPr>
    </a:lvl3pPr>
    <a:lvl4pPr marL="1600200" indent="-228600" algn="l" defTabSz="566738" rtl="0" eaLnBrk="0" fontAlgn="base" hangingPunct="0">
      <a:spcBef>
        <a:spcPct val="30000"/>
      </a:spcBef>
      <a:spcAft>
        <a:spcPct val="0"/>
      </a:spcAft>
      <a:defRPr sz="700" kern="1200">
        <a:solidFill>
          <a:schemeClr val="tx1"/>
        </a:solidFill>
        <a:latin typeface="+mn-lt"/>
        <a:ea typeface="+mn-ea"/>
        <a:cs typeface="+mn-cs"/>
      </a:defRPr>
    </a:lvl4pPr>
    <a:lvl5pPr marL="2057400" indent="-228600" algn="l" defTabSz="566738" rtl="0" eaLnBrk="0" fontAlgn="base" hangingPunct="0">
      <a:spcBef>
        <a:spcPct val="30000"/>
      </a:spcBef>
      <a:spcAft>
        <a:spcPct val="0"/>
      </a:spcAft>
      <a:defRPr sz="700" kern="1200">
        <a:solidFill>
          <a:schemeClr val="tx1"/>
        </a:solidFill>
        <a:latin typeface="+mn-lt"/>
        <a:ea typeface="+mn-ea"/>
        <a:cs typeface="+mn-cs"/>
      </a:defRPr>
    </a:lvl5pPr>
    <a:lvl6pPr marL="1416860" algn="l" defTabSz="566744" rtl="0" eaLnBrk="1" latinLnBrk="0" hangingPunct="1">
      <a:defRPr sz="744" kern="1200">
        <a:solidFill>
          <a:schemeClr val="tx1"/>
        </a:solidFill>
        <a:latin typeface="+mn-lt"/>
        <a:ea typeface="+mn-ea"/>
        <a:cs typeface="+mn-cs"/>
      </a:defRPr>
    </a:lvl6pPr>
    <a:lvl7pPr marL="1700233" algn="l" defTabSz="566744" rtl="0" eaLnBrk="1" latinLnBrk="0" hangingPunct="1">
      <a:defRPr sz="744" kern="1200">
        <a:solidFill>
          <a:schemeClr val="tx1"/>
        </a:solidFill>
        <a:latin typeface="+mn-lt"/>
        <a:ea typeface="+mn-ea"/>
        <a:cs typeface="+mn-cs"/>
      </a:defRPr>
    </a:lvl7pPr>
    <a:lvl8pPr marL="1983604" algn="l" defTabSz="566744" rtl="0" eaLnBrk="1" latinLnBrk="0" hangingPunct="1">
      <a:defRPr sz="744" kern="1200">
        <a:solidFill>
          <a:schemeClr val="tx1"/>
        </a:solidFill>
        <a:latin typeface="+mn-lt"/>
        <a:ea typeface="+mn-ea"/>
        <a:cs typeface="+mn-cs"/>
      </a:defRPr>
    </a:lvl8pPr>
    <a:lvl9pPr marL="2266976" algn="l" defTabSz="566744" rtl="0" eaLnBrk="1" latinLnBrk="0" hangingPunct="1">
      <a:defRPr sz="74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fr-FR" sz="800" dirty="0"/>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2</a:t>
            </a:fld>
            <a:endParaRPr lang="fr-FR"/>
          </a:p>
        </p:txBody>
      </p:sp>
    </p:spTree>
    <p:extLst>
      <p:ext uri="{BB962C8B-B14F-4D97-AF65-F5344CB8AC3E}">
        <p14:creationId xmlns:p14="http://schemas.microsoft.com/office/powerpoint/2010/main" val="1441357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11</a:t>
            </a:fld>
            <a:endParaRPr lang="fr-FR"/>
          </a:p>
        </p:txBody>
      </p:sp>
    </p:spTree>
    <p:extLst>
      <p:ext uri="{BB962C8B-B14F-4D97-AF65-F5344CB8AC3E}">
        <p14:creationId xmlns:p14="http://schemas.microsoft.com/office/powerpoint/2010/main" val="1833038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12</a:t>
            </a:fld>
            <a:endParaRPr lang="fr-FR"/>
          </a:p>
        </p:txBody>
      </p:sp>
    </p:spTree>
    <p:extLst>
      <p:ext uri="{BB962C8B-B14F-4D97-AF65-F5344CB8AC3E}">
        <p14:creationId xmlns:p14="http://schemas.microsoft.com/office/powerpoint/2010/main" val="1115409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13</a:t>
            </a:fld>
            <a:endParaRPr lang="fr-FR"/>
          </a:p>
        </p:txBody>
      </p:sp>
    </p:spTree>
    <p:extLst>
      <p:ext uri="{BB962C8B-B14F-4D97-AF65-F5344CB8AC3E}">
        <p14:creationId xmlns:p14="http://schemas.microsoft.com/office/powerpoint/2010/main" val="3128875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14</a:t>
            </a:fld>
            <a:endParaRPr lang="fr-FR"/>
          </a:p>
        </p:txBody>
      </p:sp>
    </p:spTree>
    <p:extLst>
      <p:ext uri="{BB962C8B-B14F-4D97-AF65-F5344CB8AC3E}">
        <p14:creationId xmlns:p14="http://schemas.microsoft.com/office/powerpoint/2010/main" val="378288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3</a:t>
            </a:fld>
            <a:endParaRPr lang="fr-FR"/>
          </a:p>
        </p:txBody>
      </p:sp>
    </p:spTree>
    <p:extLst>
      <p:ext uri="{BB962C8B-B14F-4D97-AF65-F5344CB8AC3E}">
        <p14:creationId xmlns:p14="http://schemas.microsoft.com/office/powerpoint/2010/main" val="1963360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4</a:t>
            </a:fld>
            <a:endParaRPr lang="fr-FR"/>
          </a:p>
        </p:txBody>
      </p:sp>
    </p:spTree>
    <p:extLst>
      <p:ext uri="{BB962C8B-B14F-4D97-AF65-F5344CB8AC3E}">
        <p14:creationId xmlns:p14="http://schemas.microsoft.com/office/powerpoint/2010/main" val="3604656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5</a:t>
            </a:fld>
            <a:endParaRPr lang="fr-FR"/>
          </a:p>
        </p:txBody>
      </p:sp>
    </p:spTree>
    <p:extLst>
      <p:ext uri="{BB962C8B-B14F-4D97-AF65-F5344CB8AC3E}">
        <p14:creationId xmlns:p14="http://schemas.microsoft.com/office/powerpoint/2010/main" val="1440683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6</a:t>
            </a:fld>
            <a:endParaRPr lang="fr-FR"/>
          </a:p>
        </p:txBody>
      </p:sp>
    </p:spTree>
    <p:extLst>
      <p:ext uri="{BB962C8B-B14F-4D97-AF65-F5344CB8AC3E}">
        <p14:creationId xmlns:p14="http://schemas.microsoft.com/office/powerpoint/2010/main" val="380095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7</a:t>
            </a:fld>
            <a:endParaRPr lang="fr-FR"/>
          </a:p>
        </p:txBody>
      </p:sp>
    </p:spTree>
    <p:extLst>
      <p:ext uri="{BB962C8B-B14F-4D97-AF65-F5344CB8AC3E}">
        <p14:creationId xmlns:p14="http://schemas.microsoft.com/office/powerpoint/2010/main" val="393225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8</a:t>
            </a:fld>
            <a:endParaRPr lang="fr-FR"/>
          </a:p>
        </p:txBody>
      </p:sp>
    </p:spTree>
    <p:extLst>
      <p:ext uri="{BB962C8B-B14F-4D97-AF65-F5344CB8AC3E}">
        <p14:creationId xmlns:p14="http://schemas.microsoft.com/office/powerpoint/2010/main" val="2964277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9</a:t>
            </a:fld>
            <a:endParaRPr lang="fr-FR"/>
          </a:p>
        </p:txBody>
      </p:sp>
    </p:spTree>
    <p:extLst>
      <p:ext uri="{BB962C8B-B14F-4D97-AF65-F5344CB8AC3E}">
        <p14:creationId xmlns:p14="http://schemas.microsoft.com/office/powerpoint/2010/main" val="2321545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sz="8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0DEB409-3B3D-894F-BE37-19C971DCA40B}" type="slidenum">
              <a:rPr lang="fr-FR" smtClean="0"/>
              <a:pPr>
                <a:defRPr/>
              </a:pPr>
              <a:t>10</a:t>
            </a:fld>
            <a:endParaRPr lang="fr-FR"/>
          </a:p>
        </p:txBody>
      </p:sp>
    </p:spTree>
    <p:extLst>
      <p:ext uri="{BB962C8B-B14F-4D97-AF65-F5344CB8AC3E}">
        <p14:creationId xmlns:p14="http://schemas.microsoft.com/office/powerpoint/2010/main" val="3581691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86128" y="1950720"/>
            <a:ext cx="5577840" cy="1857454"/>
          </a:xfrm>
        </p:spPr>
        <p:txBody>
          <a:bodyPr anchor="b"/>
          <a:lstStyle>
            <a:lvl1pPr algn="l">
              <a:defRPr sz="3250" b="1" i="0">
                <a:solidFill>
                  <a:schemeClr val="tx2"/>
                </a:solidFill>
                <a:latin typeface="Titillium Web" pitchFamily="2" charset="77"/>
              </a:defRPr>
            </a:lvl1pPr>
          </a:lstStyle>
          <a:p>
            <a:endParaRPr lang="en-US" dirty="0"/>
          </a:p>
        </p:txBody>
      </p:sp>
      <p:sp>
        <p:nvSpPr>
          <p:cNvPr id="3" name="Subtitle 2"/>
          <p:cNvSpPr>
            <a:spLocks noGrp="1"/>
          </p:cNvSpPr>
          <p:nvPr>
            <p:ph type="subTitle" idx="1"/>
          </p:nvPr>
        </p:nvSpPr>
        <p:spPr>
          <a:xfrm>
            <a:off x="1786128" y="3669094"/>
            <a:ext cx="5577840" cy="1981898"/>
          </a:xfrm>
        </p:spPr>
        <p:txBody>
          <a:bodyPr/>
          <a:lstStyle>
            <a:lvl1pPr marL="0" indent="0" algn="l">
              <a:buNone/>
              <a:defRPr sz="2750">
                <a:solidFill>
                  <a:schemeClr val="bg1"/>
                </a:solidFill>
              </a:defRPr>
            </a:lvl1pPr>
            <a:lvl2pPr marL="242496" indent="0" algn="ctr">
              <a:buNone/>
              <a:defRPr sz="1061"/>
            </a:lvl2pPr>
            <a:lvl3pPr marL="484993" indent="0" algn="ctr">
              <a:buNone/>
              <a:defRPr sz="955"/>
            </a:lvl3pPr>
            <a:lvl4pPr marL="727489" indent="0" algn="ctr">
              <a:buNone/>
              <a:defRPr sz="849"/>
            </a:lvl4pPr>
            <a:lvl5pPr marL="969985" indent="0" algn="ctr">
              <a:buNone/>
              <a:defRPr sz="849"/>
            </a:lvl5pPr>
            <a:lvl6pPr marL="1212482" indent="0" algn="ctr">
              <a:buNone/>
              <a:defRPr sz="849"/>
            </a:lvl6pPr>
            <a:lvl7pPr marL="1454978" indent="0" algn="ctr">
              <a:buNone/>
              <a:defRPr sz="849"/>
            </a:lvl7pPr>
            <a:lvl8pPr marL="1697475" indent="0" algn="ctr">
              <a:buNone/>
              <a:defRPr sz="849"/>
            </a:lvl8pPr>
            <a:lvl9pPr marL="1939971" indent="0" algn="ctr">
              <a:buNone/>
              <a:defRPr sz="849"/>
            </a:lvl9pPr>
          </a:lstStyle>
          <a:p>
            <a:endParaRPr lang="en-US" dirty="0"/>
          </a:p>
        </p:txBody>
      </p:sp>
    </p:spTree>
    <p:extLst>
      <p:ext uri="{BB962C8B-B14F-4D97-AF65-F5344CB8AC3E}">
        <p14:creationId xmlns:p14="http://schemas.microsoft.com/office/powerpoint/2010/main" val="35613670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4648200" y="450471"/>
            <a:ext cx="4172712" cy="957705"/>
          </a:xfrm>
        </p:spPr>
        <p:txBody>
          <a:bodyPr/>
          <a:lstStyle/>
          <a:p>
            <a:r>
              <a:rPr lang="fr-FR" dirty="0"/>
              <a:t>Modifiez le style du titre</a:t>
            </a:r>
            <a:endParaRPr lang="en-US" dirty="0"/>
          </a:p>
        </p:txBody>
      </p:sp>
      <p:sp>
        <p:nvSpPr>
          <p:cNvPr id="3" name="Content Placeholder 2"/>
          <p:cNvSpPr>
            <a:spLocks noGrp="1"/>
          </p:cNvSpPr>
          <p:nvPr>
            <p:ph idx="1"/>
          </p:nvPr>
        </p:nvSpPr>
        <p:spPr>
          <a:xfrm>
            <a:off x="4648200" y="4156364"/>
            <a:ext cx="4172712" cy="1856508"/>
          </a:xfrm>
        </p:spPr>
        <p:txBody>
          <a:bodyPr/>
          <a:lstStyle>
            <a:lvl1pPr>
              <a:lnSpc>
                <a:spcPct val="100000"/>
              </a:lnSpc>
              <a:spcBef>
                <a:spcPts val="800"/>
              </a:spcBef>
              <a:defRPr sz="1000"/>
            </a:lvl1pPr>
            <a:lvl2pPr marL="223838" indent="-90488">
              <a:buClr>
                <a:schemeClr val="bg2"/>
              </a:buClr>
              <a:buSzPct val="120000"/>
              <a:buFont typeface="Wingdings" pitchFamily="2" charset="2"/>
              <a:buChar char="§"/>
              <a:tabLst/>
              <a:defRPr sz="1000">
                <a:solidFill>
                  <a:schemeClr val="tx1">
                    <a:lumMod val="75000"/>
                    <a:lumOff val="25000"/>
                  </a:schemeClr>
                </a:solidFill>
                <a:latin typeface="Titillium Web" pitchFamily="2" charset="77"/>
              </a:defRPr>
            </a:lvl2pPr>
            <a:lvl3pPr marL="315913" indent="-92075">
              <a:buClr>
                <a:schemeClr val="accent5"/>
              </a:buClr>
              <a:buFont typeface="Police système"/>
              <a:buChar char="-"/>
              <a:tabLst/>
              <a:defRPr sz="1000">
                <a:solidFill>
                  <a:schemeClr val="tx1">
                    <a:lumMod val="75000"/>
                    <a:lumOff val="25000"/>
                  </a:schemeClr>
                </a:solidFill>
                <a:latin typeface="Titillium Web" pitchFamily="2" charset="77"/>
              </a:defRPr>
            </a:lvl3pPr>
            <a:lvl4pPr marL="400050" indent="-84138">
              <a:buClr>
                <a:schemeClr val="accent6"/>
              </a:buClr>
              <a:buFont typeface="Police système"/>
              <a:buChar char="-"/>
              <a:tabLst/>
              <a:defRPr sz="1000">
                <a:solidFill>
                  <a:schemeClr val="tx1">
                    <a:lumMod val="75000"/>
                    <a:lumOff val="25000"/>
                  </a:schemeClr>
                </a:solidFill>
                <a:latin typeface="Titillium Web" pitchFamily="2" charset="77"/>
              </a:defRPr>
            </a:lvl4pPr>
            <a:lvl5pPr marL="492125" indent="-92075">
              <a:buClr>
                <a:schemeClr val="accent1"/>
              </a:buClr>
              <a:buFont typeface="Police système"/>
              <a:buChar char="-"/>
              <a:tabLst/>
              <a:defRPr sz="1000">
                <a:solidFill>
                  <a:schemeClr val="tx1">
                    <a:lumMod val="75000"/>
                    <a:lumOff val="25000"/>
                  </a:schemeClr>
                </a:solidFill>
                <a:latin typeface="Titillium Web" pitchFamily="2" charset="77"/>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9" name="Espace réservé du texte 8">
            <a:extLst>
              <a:ext uri="{FF2B5EF4-FFF2-40B4-BE49-F238E27FC236}">
                <a16:creationId xmlns:a16="http://schemas.microsoft.com/office/drawing/2014/main" xmlns="" id="{5AB5E89A-A8D1-6F4B-9C16-C0A58E45B849}"/>
              </a:ext>
            </a:extLst>
          </p:cNvPr>
          <p:cNvSpPr>
            <a:spLocks noGrp="1"/>
          </p:cNvSpPr>
          <p:nvPr>
            <p:ph type="body" sz="quarter" idx="13"/>
          </p:nvPr>
        </p:nvSpPr>
        <p:spPr>
          <a:xfrm>
            <a:off x="4648200" y="2009344"/>
            <a:ext cx="4172712" cy="830838"/>
          </a:xfrm>
        </p:spPr>
        <p:txBody>
          <a:bodyPr/>
          <a:lstStyle>
            <a:lvl1pPr marL="0" indent="0">
              <a:lnSpc>
                <a:spcPct val="100000"/>
              </a:lnSpc>
              <a:buFontTx/>
              <a:buNone/>
              <a:defRPr sz="1300" b="1" i="0">
                <a:solidFill>
                  <a:srgbClr val="745191"/>
                </a:solidFill>
                <a:latin typeface="Titillium Web SemiBold" pitchFamily="2" charset="77"/>
              </a:defRPr>
            </a:lvl1pPr>
          </a:lstStyle>
          <a:p>
            <a:endParaRPr lang="fr-FR" dirty="0"/>
          </a:p>
        </p:txBody>
      </p:sp>
      <p:sp>
        <p:nvSpPr>
          <p:cNvPr id="12" name="Espace réservé du texte 11">
            <a:extLst>
              <a:ext uri="{FF2B5EF4-FFF2-40B4-BE49-F238E27FC236}">
                <a16:creationId xmlns:a16="http://schemas.microsoft.com/office/drawing/2014/main" xmlns="" id="{9A6A7602-D4FE-744B-80C8-5AAEFDCAA3B4}"/>
              </a:ext>
            </a:extLst>
          </p:cNvPr>
          <p:cNvSpPr>
            <a:spLocks noGrp="1"/>
          </p:cNvSpPr>
          <p:nvPr>
            <p:ph type="body" sz="quarter" idx="14"/>
          </p:nvPr>
        </p:nvSpPr>
        <p:spPr>
          <a:xfrm>
            <a:off x="4648199" y="3015387"/>
            <a:ext cx="4172713" cy="1004454"/>
          </a:xfrm>
        </p:spPr>
        <p:txBody>
          <a:bodyPr/>
          <a:lstStyle>
            <a:lvl1pPr marL="0" indent="0">
              <a:lnSpc>
                <a:spcPts val="1360"/>
              </a:lnSpc>
              <a:spcBef>
                <a:spcPts val="0"/>
              </a:spcBef>
              <a:buFont typeface="Arial" panose="020B0604020202020204" pitchFamily="34" charset="0"/>
              <a:buNone/>
              <a:defRPr sz="1200" b="1" i="0">
                <a:solidFill>
                  <a:srgbClr val="745191"/>
                </a:solidFill>
                <a:latin typeface="Titillium Web" pitchFamily="2" charset="77"/>
              </a:defRPr>
            </a:lvl1pPr>
            <a:lvl2pPr marL="6350" indent="0">
              <a:lnSpc>
                <a:spcPts val="1360"/>
              </a:lnSpc>
              <a:spcBef>
                <a:spcPts val="0"/>
              </a:spcBef>
              <a:buNone/>
              <a:tabLst/>
              <a:defRPr sz="1000">
                <a:solidFill>
                  <a:schemeClr val="tx1">
                    <a:lumMod val="75000"/>
                    <a:lumOff val="25000"/>
                  </a:schemeClr>
                </a:solidFill>
                <a:latin typeface="Titillium Web" pitchFamily="2" charset="77"/>
              </a:defRPr>
            </a:lvl2pPr>
          </a:lstStyle>
          <a:p>
            <a:r>
              <a:rPr lang="fr-FR" dirty="0"/>
              <a:t>Modifier les styles du texte du masque</a:t>
            </a:r>
          </a:p>
          <a:p>
            <a:pPr lvl="1"/>
            <a:r>
              <a:rPr lang="fr-FR" dirty="0"/>
              <a:t>Deuxième niveau</a:t>
            </a:r>
          </a:p>
        </p:txBody>
      </p:sp>
      <p:sp>
        <p:nvSpPr>
          <p:cNvPr id="16" name="Espace réservé pour une image  15">
            <a:extLst>
              <a:ext uri="{FF2B5EF4-FFF2-40B4-BE49-F238E27FC236}">
                <a16:creationId xmlns:a16="http://schemas.microsoft.com/office/drawing/2014/main" xmlns="" id="{126683F2-8A28-AA4B-BA0A-79DFC23D4EFD}"/>
              </a:ext>
            </a:extLst>
          </p:cNvPr>
          <p:cNvSpPr>
            <a:spLocks noGrp="1"/>
          </p:cNvSpPr>
          <p:nvPr>
            <p:ph type="pic" sz="quarter" idx="15"/>
          </p:nvPr>
        </p:nvSpPr>
        <p:spPr>
          <a:xfrm>
            <a:off x="0" y="0"/>
            <a:ext cx="4426343" cy="6278880"/>
          </a:xfrm>
        </p:spPr>
        <p:txBody>
          <a:bodyPr rtlCol="0" anchor="ctr">
            <a:normAutofit/>
          </a:bodyPr>
          <a:lstStyle>
            <a:lvl1pPr marL="0" indent="0" algn="ctr">
              <a:buFontTx/>
              <a:buNone/>
              <a:defRPr sz="1400">
                <a:solidFill>
                  <a:schemeClr val="tx2"/>
                </a:solidFill>
              </a:defRPr>
            </a:lvl1pPr>
          </a:lstStyle>
          <a:p>
            <a:pPr lvl="0"/>
            <a:endParaRPr lang="fr-FR" noProof="0" dirty="0"/>
          </a:p>
        </p:txBody>
      </p:sp>
      <p:sp>
        <p:nvSpPr>
          <p:cNvPr id="8" name="Slide Number Placeholder 5">
            <a:extLst>
              <a:ext uri="{FF2B5EF4-FFF2-40B4-BE49-F238E27FC236}">
                <a16:creationId xmlns:a16="http://schemas.microsoft.com/office/drawing/2014/main" xmlns="" id="{AE628B0F-B9ED-D943-BFF7-8E7566EE8766}"/>
              </a:ext>
            </a:extLst>
          </p:cNvPr>
          <p:cNvSpPr>
            <a:spLocks noGrp="1"/>
          </p:cNvSpPr>
          <p:nvPr>
            <p:ph type="sldNum" sz="quarter" idx="17"/>
          </p:nvPr>
        </p:nvSpPr>
        <p:spPr>
          <a:xfrm>
            <a:off x="8607425" y="6418263"/>
            <a:ext cx="439738" cy="365125"/>
          </a:xfrm>
        </p:spPr>
        <p:txBody>
          <a:bodyPr/>
          <a:lstStyle>
            <a:lvl1pPr>
              <a:defRPr sz="700">
                <a:solidFill>
                  <a:schemeClr val="tx1">
                    <a:lumMod val="75000"/>
                    <a:lumOff val="25000"/>
                  </a:schemeClr>
                </a:solidFill>
                <a:latin typeface="Titillium Web" pitchFamily="2" charset="77"/>
              </a:defRPr>
            </a:lvl1pPr>
          </a:lstStyle>
          <a:p>
            <a:pPr>
              <a:defRPr/>
            </a:pPr>
            <a:fld id="{153234B2-740F-3F47-B0B3-36C487387F8B}" type="slidenum">
              <a:rPr lang="fr-FR"/>
              <a:pPr>
                <a:defRPr/>
              </a:pPr>
              <a:t>‹N°›</a:t>
            </a:fld>
            <a:endParaRPr lang="fr-FR" dirty="0"/>
          </a:p>
        </p:txBody>
      </p:sp>
      <p:sp>
        <p:nvSpPr>
          <p:cNvPr id="10" name="Freeform 15">
            <a:extLst>
              <a:ext uri="{FF2B5EF4-FFF2-40B4-BE49-F238E27FC236}">
                <a16:creationId xmlns:a16="http://schemas.microsoft.com/office/drawing/2014/main" xmlns="" id="{BE48BC4A-EBC5-8640-94E0-6C423E34804F}"/>
              </a:ext>
            </a:extLst>
          </p:cNvPr>
          <p:cNvSpPr>
            <a:spLocks/>
          </p:cNvSpPr>
          <p:nvPr userDrawn="1"/>
        </p:nvSpPr>
        <p:spPr bwMode="auto">
          <a:xfrm>
            <a:off x="4421498" y="1302734"/>
            <a:ext cx="1323848" cy="453321"/>
          </a:xfrm>
          <a:custGeom>
            <a:avLst/>
            <a:gdLst>
              <a:gd name="T0" fmla="*/ 2147483646 w 486"/>
              <a:gd name="T1" fmla="*/ 0 h 166"/>
              <a:gd name="T2" fmla="*/ 2147483646 w 486"/>
              <a:gd name="T3" fmla="*/ 2147483646 h 166"/>
              <a:gd name="T4" fmla="*/ 2147483646 w 486"/>
              <a:gd name="T5" fmla="*/ 2147483646 h 166"/>
              <a:gd name="T6" fmla="*/ 2147483646 w 486"/>
              <a:gd name="T7" fmla="*/ 2147483646 h 166"/>
              <a:gd name="T8" fmla="*/ 2147483646 w 486"/>
              <a:gd name="T9" fmla="*/ 2147483646 h 166"/>
              <a:gd name="T10" fmla="*/ 2147483646 w 486"/>
              <a:gd name="T11" fmla="*/ 2147483646 h 166"/>
              <a:gd name="T12" fmla="*/ 2147483646 w 486"/>
              <a:gd name="T13" fmla="*/ 2147483646 h 166"/>
              <a:gd name="T14" fmla="*/ 2147483646 w 486"/>
              <a:gd name="T15" fmla="*/ 2147483646 h 166"/>
              <a:gd name="T16" fmla="*/ 2147483646 w 486"/>
              <a:gd name="T17" fmla="*/ 2147483646 h 166"/>
              <a:gd name="T18" fmla="*/ 2147483646 w 486"/>
              <a:gd name="T19" fmla="*/ 2147483646 h 166"/>
              <a:gd name="T20" fmla="*/ 2147483646 w 486"/>
              <a:gd name="T21" fmla="*/ 2147483646 h 166"/>
              <a:gd name="T22" fmla="*/ 2147483646 w 486"/>
              <a:gd name="T23" fmla="*/ 2147483646 h 166"/>
              <a:gd name="T24" fmla="*/ 2147483646 w 486"/>
              <a:gd name="T25" fmla="*/ 2147483646 h 166"/>
              <a:gd name="T26" fmla="*/ 2147483646 w 486"/>
              <a:gd name="T27" fmla="*/ 2147483646 h 166"/>
              <a:gd name="T28" fmla="*/ 0 w 486"/>
              <a:gd name="T29" fmla="*/ 2147483646 h 166"/>
              <a:gd name="T30" fmla="*/ 2147483646 w 486"/>
              <a:gd name="T31" fmla="*/ 2147483646 h 166"/>
              <a:gd name="T32" fmla="*/ 2147483646 w 486"/>
              <a:gd name="T33" fmla="*/ 2147483646 h 166"/>
              <a:gd name="T34" fmla="*/ 2147483646 w 486"/>
              <a:gd name="T35" fmla="*/ 2147483646 h 166"/>
              <a:gd name="T36" fmla="*/ 2147483646 w 486"/>
              <a:gd name="T37" fmla="*/ 2147483646 h 166"/>
              <a:gd name="T38" fmla="*/ 2147483646 w 486"/>
              <a:gd name="T39" fmla="*/ 2147483646 h 166"/>
              <a:gd name="T40" fmla="*/ 2147483646 w 486"/>
              <a:gd name="T41" fmla="*/ 2147483646 h 166"/>
              <a:gd name="T42" fmla="*/ 2147483646 w 486"/>
              <a:gd name="T43" fmla="*/ 2147483646 h 166"/>
              <a:gd name="T44" fmla="*/ 2147483646 w 486"/>
              <a:gd name="T45" fmla="*/ 2147483646 h 166"/>
              <a:gd name="T46" fmla="*/ 2147483646 w 486"/>
              <a:gd name="T47" fmla="*/ 2147483646 h 166"/>
              <a:gd name="T48" fmla="*/ 2147483646 w 486"/>
              <a:gd name="T49" fmla="*/ 2147483646 h 166"/>
              <a:gd name="T50" fmla="*/ 2147483646 w 486"/>
              <a:gd name="T51" fmla="*/ 2147483646 h 166"/>
              <a:gd name="T52" fmla="*/ 2147483646 w 486"/>
              <a:gd name="T53" fmla="*/ 2147483646 h 166"/>
              <a:gd name="T54" fmla="*/ 2147483646 w 486"/>
              <a:gd name="T55" fmla="*/ 2147483646 h 166"/>
              <a:gd name="T56" fmla="*/ 2147483646 w 486"/>
              <a:gd name="T57" fmla="*/ 2147483646 h 166"/>
              <a:gd name="T58" fmla="*/ 2147483646 w 486"/>
              <a:gd name="T59" fmla="*/ 2147483646 h 166"/>
              <a:gd name="T60" fmla="*/ 2147483646 w 486"/>
              <a:gd name="T61" fmla="*/ 2147483646 h 166"/>
              <a:gd name="T62" fmla="*/ 2147483646 w 486"/>
              <a:gd name="T63" fmla="*/ 2147483646 h 166"/>
              <a:gd name="T64" fmla="*/ 2147483646 w 486"/>
              <a:gd name="T65" fmla="*/ 2147483646 h 166"/>
              <a:gd name="T66" fmla="*/ 2147483646 w 486"/>
              <a:gd name="T67" fmla="*/ 2147483646 h 166"/>
              <a:gd name="T68" fmla="*/ 2147483646 w 486"/>
              <a:gd name="T69" fmla="*/ 2147483646 h 166"/>
              <a:gd name="T70" fmla="*/ 2147483646 w 486"/>
              <a:gd name="T71" fmla="*/ 2147483646 h 166"/>
              <a:gd name="T72" fmla="*/ 2147483646 w 486"/>
              <a:gd name="T73" fmla="*/ 2147483646 h 166"/>
              <a:gd name="T74" fmla="*/ 2147483646 w 486"/>
              <a:gd name="T75" fmla="*/ 2147483646 h 1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6" h="166">
                <a:moveTo>
                  <a:pt x="486" y="1"/>
                </a:moveTo>
                <a:cubicBezTo>
                  <a:pt x="484" y="0"/>
                  <a:pt x="483" y="0"/>
                  <a:pt x="482" y="0"/>
                </a:cubicBezTo>
                <a:cubicBezTo>
                  <a:pt x="475" y="7"/>
                  <a:pt x="468" y="14"/>
                  <a:pt x="461" y="22"/>
                </a:cubicBezTo>
                <a:cubicBezTo>
                  <a:pt x="459" y="26"/>
                  <a:pt x="456" y="30"/>
                  <a:pt x="453" y="34"/>
                </a:cubicBezTo>
                <a:cubicBezTo>
                  <a:pt x="450" y="37"/>
                  <a:pt x="447" y="39"/>
                  <a:pt x="445" y="42"/>
                </a:cubicBezTo>
                <a:cubicBezTo>
                  <a:pt x="441" y="46"/>
                  <a:pt x="437" y="49"/>
                  <a:pt x="433" y="53"/>
                </a:cubicBezTo>
                <a:cubicBezTo>
                  <a:pt x="432" y="54"/>
                  <a:pt x="430" y="56"/>
                  <a:pt x="429" y="58"/>
                </a:cubicBezTo>
                <a:cubicBezTo>
                  <a:pt x="429" y="57"/>
                  <a:pt x="428" y="57"/>
                  <a:pt x="428" y="57"/>
                </a:cubicBezTo>
                <a:cubicBezTo>
                  <a:pt x="420" y="66"/>
                  <a:pt x="411" y="74"/>
                  <a:pt x="401" y="81"/>
                </a:cubicBezTo>
                <a:cubicBezTo>
                  <a:pt x="399" y="81"/>
                  <a:pt x="398" y="81"/>
                  <a:pt x="397" y="81"/>
                </a:cubicBezTo>
                <a:cubicBezTo>
                  <a:pt x="397" y="82"/>
                  <a:pt x="396" y="83"/>
                  <a:pt x="395" y="83"/>
                </a:cubicBezTo>
                <a:cubicBezTo>
                  <a:pt x="382" y="93"/>
                  <a:pt x="367" y="101"/>
                  <a:pt x="351" y="107"/>
                </a:cubicBezTo>
                <a:cubicBezTo>
                  <a:pt x="348" y="109"/>
                  <a:pt x="345" y="111"/>
                  <a:pt x="341" y="112"/>
                </a:cubicBezTo>
                <a:cubicBezTo>
                  <a:pt x="341" y="114"/>
                  <a:pt x="340" y="115"/>
                  <a:pt x="338" y="115"/>
                </a:cubicBezTo>
                <a:cubicBezTo>
                  <a:pt x="319" y="121"/>
                  <a:pt x="298" y="126"/>
                  <a:pt x="278" y="129"/>
                </a:cubicBezTo>
                <a:cubicBezTo>
                  <a:pt x="277" y="129"/>
                  <a:pt x="276" y="130"/>
                  <a:pt x="274" y="130"/>
                </a:cubicBezTo>
                <a:cubicBezTo>
                  <a:pt x="273" y="131"/>
                  <a:pt x="272" y="132"/>
                  <a:pt x="270" y="132"/>
                </a:cubicBezTo>
                <a:cubicBezTo>
                  <a:pt x="269" y="132"/>
                  <a:pt x="268" y="132"/>
                  <a:pt x="268" y="132"/>
                </a:cubicBezTo>
                <a:cubicBezTo>
                  <a:pt x="261" y="133"/>
                  <a:pt x="255" y="134"/>
                  <a:pt x="249" y="135"/>
                </a:cubicBezTo>
                <a:cubicBezTo>
                  <a:pt x="248" y="136"/>
                  <a:pt x="247" y="135"/>
                  <a:pt x="246" y="135"/>
                </a:cubicBezTo>
                <a:cubicBezTo>
                  <a:pt x="242" y="136"/>
                  <a:pt x="238" y="136"/>
                  <a:pt x="233" y="137"/>
                </a:cubicBezTo>
                <a:cubicBezTo>
                  <a:pt x="224" y="138"/>
                  <a:pt x="224" y="138"/>
                  <a:pt x="224" y="138"/>
                </a:cubicBezTo>
                <a:cubicBezTo>
                  <a:pt x="219" y="139"/>
                  <a:pt x="219" y="139"/>
                  <a:pt x="219" y="139"/>
                </a:cubicBezTo>
                <a:cubicBezTo>
                  <a:pt x="186" y="142"/>
                  <a:pt x="153" y="141"/>
                  <a:pt x="121" y="133"/>
                </a:cubicBezTo>
                <a:cubicBezTo>
                  <a:pt x="121" y="133"/>
                  <a:pt x="121" y="133"/>
                  <a:pt x="121" y="133"/>
                </a:cubicBezTo>
                <a:cubicBezTo>
                  <a:pt x="107" y="132"/>
                  <a:pt x="94" y="130"/>
                  <a:pt x="81" y="126"/>
                </a:cubicBezTo>
                <a:cubicBezTo>
                  <a:pt x="71" y="124"/>
                  <a:pt x="61" y="122"/>
                  <a:pt x="51" y="120"/>
                </a:cubicBezTo>
                <a:cubicBezTo>
                  <a:pt x="51" y="120"/>
                  <a:pt x="51" y="120"/>
                  <a:pt x="51" y="120"/>
                </a:cubicBezTo>
                <a:cubicBezTo>
                  <a:pt x="46" y="119"/>
                  <a:pt x="41" y="117"/>
                  <a:pt x="36" y="116"/>
                </a:cubicBezTo>
                <a:cubicBezTo>
                  <a:pt x="25" y="112"/>
                  <a:pt x="12" y="108"/>
                  <a:pt x="0" y="103"/>
                </a:cubicBezTo>
                <a:cubicBezTo>
                  <a:pt x="0" y="125"/>
                  <a:pt x="0" y="125"/>
                  <a:pt x="0" y="125"/>
                </a:cubicBezTo>
                <a:cubicBezTo>
                  <a:pt x="0" y="125"/>
                  <a:pt x="0" y="125"/>
                  <a:pt x="1" y="125"/>
                </a:cubicBezTo>
                <a:cubicBezTo>
                  <a:pt x="4" y="125"/>
                  <a:pt x="7" y="126"/>
                  <a:pt x="10" y="128"/>
                </a:cubicBezTo>
                <a:cubicBezTo>
                  <a:pt x="10" y="128"/>
                  <a:pt x="10" y="128"/>
                  <a:pt x="10" y="128"/>
                </a:cubicBezTo>
                <a:cubicBezTo>
                  <a:pt x="14" y="130"/>
                  <a:pt x="17" y="132"/>
                  <a:pt x="21" y="134"/>
                </a:cubicBezTo>
                <a:cubicBezTo>
                  <a:pt x="27" y="137"/>
                  <a:pt x="32" y="140"/>
                  <a:pt x="39" y="140"/>
                </a:cubicBezTo>
                <a:cubicBezTo>
                  <a:pt x="39" y="140"/>
                  <a:pt x="40" y="140"/>
                  <a:pt x="40" y="139"/>
                </a:cubicBezTo>
                <a:cubicBezTo>
                  <a:pt x="45" y="141"/>
                  <a:pt x="50" y="143"/>
                  <a:pt x="55" y="145"/>
                </a:cubicBezTo>
                <a:cubicBezTo>
                  <a:pt x="55" y="145"/>
                  <a:pt x="56" y="145"/>
                  <a:pt x="57" y="145"/>
                </a:cubicBezTo>
                <a:cubicBezTo>
                  <a:pt x="61" y="146"/>
                  <a:pt x="66" y="148"/>
                  <a:pt x="70" y="149"/>
                </a:cubicBezTo>
                <a:cubicBezTo>
                  <a:pt x="79" y="151"/>
                  <a:pt x="89" y="151"/>
                  <a:pt x="98" y="153"/>
                </a:cubicBezTo>
                <a:cubicBezTo>
                  <a:pt x="100" y="154"/>
                  <a:pt x="102" y="155"/>
                  <a:pt x="104" y="155"/>
                </a:cubicBezTo>
                <a:cubicBezTo>
                  <a:pt x="112" y="156"/>
                  <a:pt x="120" y="157"/>
                  <a:pt x="127" y="159"/>
                </a:cubicBezTo>
                <a:cubicBezTo>
                  <a:pt x="128" y="158"/>
                  <a:pt x="128" y="157"/>
                  <a:pt x="130" y="158"/>
                </a:cubicBezTo>
                <a:cubicBezTo>
                  <a:pt x="131" y="158"/>
                  <a:pt x="133" y="159"/>
                  <a:pt x="134" y="160"/>
                </a:cubicBezTo>
                <a:cubicBezTo>
                  <a:pt x="138" y="161"/>
                  <a:pt x="143" y="162"/>
                  <a:pt x="147" y="163"/>
                </a:cubicBezTo>
                <a:cubicBezTo>
                  <a:pt x="158" y="162"/>
                  <a:pt x="169" y="163"/>
                  <a:pt x="179" y="166"/>
                </a:cubicBezTo>
                <a:cubicBezTo>
                  <a:pt x="179" y="166"/>
                  <a:pt x="179" y="166"/>
                  <a:pt x="179" y="166"/>
                </a:cubicBezTo>
                <a:cubicBezTo>
                  <a:pt x="183" y="166"/>
                  <a:pt x="187" y="166"/>
                  <a:pt x="191" y="166"/>
                </a:cubicBezTo>
                <a:cubicBezTo>
                  <a:pt x="191" y="166"/>
                  <a:pt x="191" y="165"/>
                  <a:pt x="191" y="165"/>
                </a:cubicBezTo>
                <a:cubicBezTo>
                  <a:pt x="190" y="164"/>
                  <a:pt x="189" y="164"/>
                  <a:pt x="188" y="164"/>
                </a:cubicBezTo>
                <a:cubicBezTo>
                  <a:pt x="191" y="164"/>
                  <a:pt x="195" y="164"/>
                  <a:pt x="198" y="165"/>
                </a:cubicBezTo>
                <a:cubicBezTo>
                  <a:pt x="198" y="165"/>
                  <a:pt x="197" y="165"/>
                  <a:pt x="197" y="166"/>
                </a:cubicBezTo>
                <a:cubicBezTo>
                  <a:pt x="197" y="166"/>
                  <a:pt x="198" y="166"/>
                  <a:pt x="198" y="166"/>
                </a:cubicBezTo>
                <a:cubicBezTo>
                  <a:pt x="200" y="166"/>
                  <a:pt x="201" y="165"/>
                  <a:pt x="203" y="165"/>
                </a:cubicBezTo>
                <a:cubicBezTo>
                  <a:pt x="204" y="165"/>
                  <a:pt x="205" y="165"/>
                  <a:pt x="205" y="166"/>
                </a:cubicBezTo>
                <a:cubicBezTo>
                  <a:pt x="213" y="165"/>
                  <a:pt x="221" y="164"/>
                  <a:pt x="228" y="164"/>
                </a:cubicBezTo>
                <a:cubicBezTo>
                  <a:pt x="228" y="164"/>
                  <a:pt x="229" y="164"/>
                  <a:pt x="229" y="164"/>
                </a:cubicBezTo>
                <a:cubicBezTo>
                  <a:pt x="229" y="164"/>
                  <a:pt x="230" y="164"/>
                  <a:pt x="231" y="164"/>
                </a:cubicBezTo>
                <a:cubicBezTo>
                  <a:pt x="230" y="163"/>
                  <a:pt x="231" y="161"/>
                  <a:pt x="233" y="161"/>
                </a:cubicBezTo>
                <a:cubicBezTo>
                  <a:pt x="252" y="159"/>
                  <a:pt x="271" y="157"/>
                  <a:pt x="290" y="154"/>
                </a:cubicBezTo>
                <a:cubicBezTo>
                  <a:pt x="296" y="152"/>
                  <a:pt x="303" y="150"/>
                  <a:pt x="310" y="147"/>
                </a:cubicBezTo>
                <a:cubicBezTo>
                  <a:pt x="310" y="147"/>
                  <a:pt x="310" y="147"/>
                  <a:pt x="310" y="147"/>
                </a:cubicBezTo>
                <a:cubicBezTo>
                  <a:pt x="310" y="147"/>
                  <a:pt x="310" y="147"/>
                  <a:pt x="310" y="147"/>
                </a:cubicBezTo>
                <a:cubicBezTo>
                  <a:pt x="323" y="143"/>
                  <a:pt x="335" y="138"/>
                  <a:pt x="349" y="134"/>
                </a:cubicBezTo>
                <a:cubicBezTo>
                  <a:pt x="353" y="132"/>
                  <a:pt x="357" y="130"/>
                  <a:pt x="361" y="128"/>
                </a:cubicBezTo>
                <a:cubicBezTo>
                  <a:pt x="361" y="128"/>
                  <a:pt x="361" y="128"/>
                  <a:pt x="361" y="127"/>
                </a:cubicBezTo>
                <a:cubicBezTo>
                  <a:pt x="365" y="125"/>
                  <a:pt x="368" y="123"/>
                  <a:pt x="371" y="121"/>
                </a:cubicBezTo>
                <a:cubicBezTo>
                  <a:pt x="375" y="119"/>
                  <a:pt x="378" y="117"/>
                  <a:pt x="382" y="114"/>
                </a:cubicBezTo>
                <a:cubicBezTo>
                  <a:pt x="382" y="114"/>
                  <a:pt x="382" y="113"/>
                  <a:pt x="382" y="113"/>
                </a:cubicBezTo>
                <a:cubicBezTo>
                  <a:pt x="386" y="110"/>
                  <a:pt x="390" y="108"/>
                  <a:pt x="394" y="105"/>
                </a:cubicBezTo>
                <a:cubicBezTo>
                  <a:pt x="409" y="93"/>
                  <a:pt x="424" y="79"/>
                  <a:pt x="440" y="68"/>
                </a:cubicBezTo>
                <a:cubicBezTo>
                  <a:pt x="440" y="67"/>
                  <a:pt x="439" y="67"/>
                  <a:pt x="439" y="67"/>
                </a:cubicBezTo>
                <a:cubicBezTo>
                  <a:pt x="441" y="64"/>
                  <a:pt x="444" y="61"/>
                  <a:pt x="447" y="58"/>
                </a:cubicBezTo>
                <a:cubicBezTo>
                  <a:pt x="456" y="45"/>
                  <a:pt x="466" y="32"/>
                  <a:pt x="477" y="20"/>
                </a:cubicBezTo>
                <a:cubicBezTo>
                  <a:pt x="480" y="14"/>
                  <a:pt x="483" y="9"/>
                  <a:pt x="486" y="4"/>
                </a:cubicBezTo>
                <a:cubicBezTo>
                  <a:pt x="486" y="3"/>
                  <a:pt x="486" y="2"/>
                  <a:pt x="486" y="1"/>
                </a:cubicBezTo>
                <a:close/>
              </a:path>
            </a:pathLst>
          </a:custGeom>
          <a:solidFill>
            <a:srgbClr val="F17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 name="Footer Placeholder 4">
            <a:extLst>
              <a:ext uri="{FF2B5EF4-FFF2-40B4-BE49-F238E27FC236}">
                <a16:creationId xmlns:a16="http://schemas.microsoft.com/office/drawing/2014/main" xmlns="" id="{FA98F6DE-8DA5-4D39-B7B0-D5B6B3509C77}"/>
              </a:ext>
            </a:extLst>
          </p:cNvPr>
          <p:cNvSpPr>
            <a:spLocks noGrp="1"/>
          </p:cNvSpPr>
          <p:nvPr>
            <p:ph type="ftr" sz="quarter" idx="3"/>
          </p:nvPr>
        </p:nvSpPr>
        <p:spPr>
          <a:xfrm>
            <a:off x="3235427" y="6426953"/>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Tree>
    <p:extLst>
      <p:ext uri="{BB962C8B-B14F-4D97-AF65-F5344CB8AC3E}">
        <p14:creationId xmlns:p14="http://schemas.microsoft.com/office/powerpoint/2010/main" val="105015110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6" name="Espace réservé pour une image  15">
            <a:extLst>
              <a:ext uri="{FF2B5EF4-FFF2-40B4-BE49-F238E27FC236}">
                <a16:creationId xmlns:a16="http://schemas.microsoft.com/office/drawing/2014/main" xmlns="" id="{126683F2-8A28-AA4B-BA0A-79DFC23D4EFD}"/>
              </a:ext>
            </a:extLst>
          </p:cNvPr>
          <p:cNvSpPr>
            <a:spLocks noGrp="1"/>
          </p:cNvSpPr>
          <p:nvPr>
            <p:ph type="pic" sz="quarter" idx="15"/>
          </p:nvPr>
        </p:nvSpPr>
        <p:spPr>
          <a:xfrm>
            <a:off x="0" y="0"/>
            <a:ext cx="9144000" cy="6278880"/>
          </a:xfrm>
        </p:spPr>
        <p:txBody>
          <a:bodyPr rtlCol="0" anchor="ctr">
            <a:normAutofit/>
          </a:bodyPr>
          <a:lstStyle>
            <a:lvl1pPr marL="0" indent="0" algn="ctr">
              <a:buFontTx/>
              <a:buNone/>
              <a:defRPr sz="1400">
                <a:solidFill>
                  <a:schemeClr val="tx2"/>
                </a:solidFill>
              </a:defRPr>
            </a:lvl1pPr>
          </a:lstStyle>
          <a:p>
            <a:pPr lvl="0"/>
            <a:endParaRPr lang="fr-FR" noProof="0" dirty="0"/>
          </a:p>
        </p:txBody>
      </p:sp>
      <p:sp>
        <p:nvSpPr>
          <p:cNvPr id="8" name="Slide Number Placeholder 5">
            <a:extLst>
              <a:ext uri="{FF2B5EF4-FFF2-40B4-BE49-F238E27FC236}">
                <a16:creationId xmlns:a16="http://schemas.microsoft.com/office/drawing/2014/main" xmlns="" id="{AE628B0F-B9ED-D943-BFF7-8E7566EE8766}"/>
              </a:ext>
            </a:extLst>
          </p:cNvPr>
          <p:cNvSpPr>
            <a:spLocks noGrp="1"/>
          </p:cNvSpPr>
          <p:nvPr>
            <p:ph type="sldNum" sz="quarter" idx="17"/>
          </p:nvPr>
        </p:nvSpPr>
        <p:spPr>
          <a:xfrm>
            <a:off x="8607425" y="6418263"/>
            <a:ext cx="439738" cy="365125"/>
          </a:xfrm>
        </p:spPr>
        <p:txBody>
          <a:bodyPr/>
          <a:lstStyle>
            <a:lvl1pPr>
              <a:defRPr sz="700">
                <a:solidFill>
                  <a:schemeClr val="tx1">
                    <a:lumMod val="75000"/>
                    <a:lumOff val="25000"/>
                  </a:schemeClr>
                </a:solidFill>
                <a:latin typeface="Titillium Web" pitchFamily="2" charset="77"/>
              </a:defRPr>
            </a:lvl1pPr>
          </a:lstStyle>
          <a:p>
            <a:pPr>
              <a:defRPr/>
            </a:pPr>
            <a:fld id="{153234B2-740F-3F47-B0B3-36C487387F8B}" type="slidenum">
              <a:rPr lang="fr-FR"/>
              <a:pPr>
                <a:defRPr/>
              </a:pPr>
              <a:t>‹N°›</a:t>
            </a:fld>
            <a:endParaRPr lang="fr-FR" dirty="0"/>
          </a:p>
        </p:txBody>
      </p:sp>
      <p:sp>
        <p:nvSpPr>
          <p:cNvPr id="5" name="Footer Placeholder 4">
            <a:extLst>
              <a:ext uri="{FF2B5EF4-FFF2-40B4-BE49-F238E27FC236}">
                <a16:creationId xmlns:a16="http://schemas.microsoft.com/office/drawing/2014/main" xmlns="" id="{3D4D899D-B701-4996-905F-ABED58A79A7E}"/>
              </a:ext>
            </a:extLst>
          </p:cNvPr>
          <p:cNvSpPr>
            <a:spLocks noGrp="1"/>
          </p:cNvSpPr>
          <p:nvPr>
            <p:ph type="ftr" sz="quarter" idx="3"/>
          </p:nvPr>
        </p:nvSpPr>
        <p:spPr>
          <a:xfrm>
            <a:off x="3235427" y="6418486"/>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Tree>
    <p:extLst>
      <p:ext uri="{BB962C8B-B14F-4D97-AF65-F5344CB8AC3E}">
        <p14:creationId xmlns:p14="http://schemas.microsoft.com/office/powerpoint/2010/main" val="387421029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re et conten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xmlns="" id="{5AB5E89A-A8D1-6F4B-9C16-C0A58E45B849}"/>
              </a:ext>
            </a:extLst>
          </p:cNvPr>
          <p:cNvSpPr>
            <a:spLocks noGrp="1"/>
          </p:cNvSpPr>
          <p:nvPr>
            <p:ph type="body" sz="quarter" idx="13"/>
          </p:nvPr>
        </p:nvSpPr>
        <p:spPr>
          <a:xfrm>
            <a:off x="774447" y="1187867"/>
            <a:ext cx="5738035" cy="1106727"/>
          </a:xfrm>
        </p:spPr>
        <p:txBody>
          <a:bodyPr anchor="b"/>
          <a:lstStyle>
            <a:lvl1pPr marL="0" indent="0">
              <a:lnSpc>
                <a:spcPts val="3220"/>
              </a:lnSpc>
              <a:buFontTx/>
              <a:buNone/>
              <a:defRPr sz="3600" b="1" i="0">
                <a:solidFill>
                  <a:srgbClr val="80589C"/>
                </a:solidFill>
                <a:latin typeface="Titillium Web" pitchFamily="2" charset="77"/>
              </a:defRPr>
            </a:lvl1pPr>
          </a:lstStyle>
          <a:p>
            <a:endParaRPr lang="fr-FR" dirty="0"/>
          </a:p>
        </p:txBody>
      </p:sp>
      <p:sp>
        <p:nvSpPr>
          <p:cNvPr id="14" name="Espace réservé du texte 13">
            <a:extLst>
              <a:ext uri="{FF2B5EF4-FFF2-40B4-BE49-F238E27FC236}">
                <a16:creationId xmlns:a16="http://schemas.microsoft.com/office/drawing/2014/main" xmlns="" id="{E51B7EB6-30E0-DA49-9BCF-EE72BE4DDEE9}"/>
              </a:ext>
            </a:extLst>
          </p:cNvPr>
          <p:cNvSpPr>
            <a:spLocks noGrp="1"/>
          </p:cNvSpPr>
          <p:nvPr>
            <p:ph type="body" sz="quarter" idx="17"/>
          </p:nvPr>
        </p:nvSpPr>
        <p:spPr>
          <a:xfrm>
            <a:off x="2184438" y="3071684"/>
            <a:ext cx="6156844" cy="2498477"/>
          </a:xfrm>
        </p:spPr>
        <p:txBody>
          <a:bodyPr>
            <a:noAutofit/>
          </a:bodyPr>
          <a:lstStyle>
            <a:lvl1pPr marL="0" indent="0">
              <a:lnSpc>
                <a:spcPct val="100000"/>
              </a:lnSpc>
              <a:buFontTx/>
              <a:buNone/>
              <a:defRPr sz="1750" b="1" i="0">
                <a:solidFill>
                  <a:srgbClr val="745191"/>
                </a:solidFill>
                <a:latin typeface="Titillium Web SemiBold" pitchFamily="2" charset="77"/>
              </a:defRPr>
            </a:lvl1pPr>
          </a:lstStyle>
          <a:p>
            <a:endParaRPr lang="fr-FR" dirty="0"/>
          </a:p>
        </p:txBody>
      </p:sp>
      <p:sp>
        <p:nvSpPr>
          <p:cNvPr id="8" name="Slide Number Placeholder 5">
            <a:extLst>
              <a:ext uri="{FF2B5EF4-FFF2-40B4-BE49-F238E27FC236}">
                <a16:creationId xmlns:a16="http://schemas.microsoft.com/office/drawing/2014/main" xmlns="" id="{7230C5A1-0356-2045-AEAA-938DFEA9F82C}"/>
              </a:ext>
            </a:extLst>
          </p:cNvPr>
          <p:cNvSpPr>
            <a:spLocks noGrp="1"/>
          </p:cNvSpPr>
          <p:nvPr>
            <p:ph type="sldNum" sz="quarter" idx="19"/>
          </p:nvPr>
        </p:nvSpPr>
        <p:spPr>
          <a:xfrm>
            <a:off x="8607425" y="6418263"/>
            <a:ext cx="439738" cy="365125"/>
          </a:xfrm>
        </p:spPr>
        <p:txBody>
          <a:bodyPr/>
          <a:lstStyle>
            <a:lvl1pPr>
              <a:defRPr sz="700">
                <a:solidFill>
                  <a:schemeClr val="tx1">
                    <a:lumMod val="75000"/>
                    <a:lumOff val="25000"/>
                  </a:schemeClr>
                </a:solidFill>
                <a:latin typeface="Titillium Web" pitchFamily="2" charset="77"/>
              </a:defRPr>
            </a:lvl1pPr>
          </a:lstStyle>
          <a:p>
            <a:pPr>
              <a:defRPr/>
            </a:pPr>
            <a:fld id="{F45F1B23-C4E4-1240-B9F9-10DDAFA922D8}" type="slidenum">
              <a:rPr lang="fr-FR"/>
              <a:pPr>
                <a:defRPr/>
              </a:pPr>
              <a:t>‹N°›</a:t>
            </a:fld>
            <a:endParaRPr lang="fr-FR" dirty="0"/>
          </a:p>
        </p:txBody>
      </p:sp>
      <p:sp>
        <p:nvSpPr>
          <p:cNvPr id="6" name="Footer Placeholder 4">
            <a:extLst>
              <a:ext uri="{FF2B5EF4-FFF2-40B4-BE49-F238E27FC236}">
                <a16:creationId xmlns:a16="http://schemas.microsoft.com/office/drawing/2014/main" xmlns="" id="{BF8BD5BD-82DC-4854-BAA1-72116B17DFCA}"/>
              </a:ext>
            </a:extLst>
          </p:cNvPr>
          <p:cNvSpPr>
            <a:spLocks noGrp="1"/>
          </p:cNvSpPr>
          <p:nvPr>
            <p:ph type="ftr" sz="quarter" idx="3"/>
          </p:nvPr>
        </p:nvSpPr>
        <p:spPr>
          <a:xfrm>
            <a:off x="3235427" y="6418486"/>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Tree>
    <p:extLst>
      <p:ext uri="{BB962C8B-B14F-4D97-AF65-F5344CB8AC3E}">
        <p14:creationId xmlns:p14="http://schemas.microsoft.com/office/powerpoint/2010/main" val="136181915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re et contenu">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xmlns="" id="{AE628B0F-B9ED-D943-BFF7-8E7566EE8766}"/>
              </a:ext>
            </a:extLst>
          </p:cNvPr>
          <p:cNvSpPr>
            <a:spLocks noGrp="1"/>
          </p:cNvSpPr>
          <p:nvPr>
            <p:ph type="sldNum" sz="quarter" idx="17"/>
          </p:nvPr>
        </p:nvSpPr>
        <p:spPr>
          <a:xfrm>
            <a:off x="8607425" y="6418263"/>
            <a:ext cx="439738" cy="365125"/>
          </a:xfrm>
        </p:spPr>
        <p:txBody>
          <a:bodyPr/>
          <a:lstStyle>
            <a:lvl1pPr>
              <a:defRPr sz="700">
                <a:solidFill>
                  <a:schemeClr val="tx1">
                    <a:lumMod val="75000"/>
                    <a:lumOff val="25000"/>
                  </a:schemeClr>
                </a:solidFill>
                <a:latin typeface="Titillium Web" pitchFamily="2" charset="77"/>
              </a:defRPr>
            </a:lvl1pPr>
          </a:lstStyle>
          <a:p>
            <a:pPr>
              <a:defRPr/>
            </a:pPr>
            <a:fld id="{153234B2-740F-3F47-B0B3-36C487387F8B}" type="slidenum">
              <a:rPr lang="fr-FR"/>
              <a:pPr>
                <a:defRPr/>
              </a:pPr>
              <a:t>‹N°›</a:t>
            </a:fld>
            <a:endParaRPr lang="fr-FR" dirty="0"/>
          </a:p>
        </p:txBody>
      </p:sp>
      <p:sp>
        <p:nvSpPr>
          <p:cNvPr id="5" name="Footer Placeholder 4">
            <a:extLst>
              <a:ext uri="{FF2B5EF4-FFF2-40B4-BE49-F238E27FC236}">
                <a16:creationId xmlns:a16="http://schemas.microsoft.com/office/drawing/2014/main" xmlns="" id="{45F700EA-6E9B-459A-AA76-BCE341849C86}"/>
              </a:ext>
            </a:extLst>
          </p:cNvPr>
          <p:cNvSpPr>
            <a:spLocks noGrp="1"/>
          </p:cNvSpPr>
          <p:nvPr>
            <p:ph type="ftr" sz="quarter" idx="3"/>
          </p:nvPr>
        </p:nvSpPr>
        <p:spPr>
          <a:xfrm>
            <a:off x="3235427" y="6418486"/>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Tree>
    <p:extLst>
      <p:ext uri="{BB962C8B-B14F-4D97-AF65-F5344CB8AC3E}">
        <p14:creationId xmlns:p14="http://schemas.microsoft.com/office/powerpoint/2010/main" val="11330811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xmlns="" id="{5AB5E89A-A8D1-6F4B-9C16-C0A58E45B849}"/>
              </a:ext>
            </a:extLst>
          </p:cNvPr>
          <p:cNvSpPr>
            <a:spLocks noGrp="1"/>
          </p:cNvSpPr>
          <p:nvPr>
            <p:ph type="body" sz="quarter" idx="13"/>
          </p:nvPr>
        </p:nvSpPr>
        <p:spPr>
          <a:xfrm>
            <a:off x="411480" y="601168"/>
            <a:ext cx="4231958" cy="544880"/>
          </a:xfrm>
        </p:spPr>
        <p:txBody>
          <a:bodyPr/>
          <a:lstStyle>
            <a:lvl1pPr marL="0" indent="0">
              <a:lnSpc>
                <a:spcPts val="1740"/>
              </a:lnSpc>
              <a:buFontTx/>
              <a:buNone/>
              <a:defRPr sz="1700" b="1" i="0">
                <a:solidFill>
                  <a:schemeClr val="tx2"/>
                </a:solidFill>
                <a:latin typeface="Titillium Web" pitchFamily="2" charset="77"/>
              </a:defRPr>
            </a:lvl1pPr>
          </a:lstStyle>
          <a:p>
            <a:endParaRPr lang="fr-FR" dirty="0"/>
          </a:p>
        </p:txBody>
      </p:sp>
      <p:sp>
        <p:nvSpPr>
          <p:cNvPr id="12" name="Espace réservé du texte 11">
            <a:extLst>
              <a:ext uri="{FF2B5EF4-FFF2-40B4-BE49-F238E27FC236}">
                <a16:creationId xmlns:a16="http://schemas.microsoft.com/office/drawing/2014/main" xmlns="" id="{9A6A7602-D4FE-744B-80C8-5AAEFDCAA3B4}"/>
              </a:ext>
            </a:extLst>
          </p:cNvPr>
          <p:cNvSpPr>
            <a:spLocks noGrp="1"/>
          </p:cNvSpPr>
          <p:nvPr>
            <p:ph type="body" sz="quarter" idx="14"/>
          </p:nvPr>
        </p:nvSpPr>
        <p:spPr>
          <a:xfrm>
            <a:off x="411481" y="2018234"/>
            <a:ext cx="4225862" cy="2633014"/>
          </a:xfrm>
        </p:spPr>
        <p:txBody>
          <a:bodyPr/>
          <a:lstStyle>
            <a:lvl1pPr marL="0" indent="0">
              <a:lnSpc>
                <a:spcPts val="1360"/>
              </a:lnSpc>
              <a:spcBef>
                <a:spcPts val="0"/>
              </a:spcBef>
              <a:buFont typeface="Arial" panose="020B0604020202020204" pitchFamily="34" charset="0"/>
              <a:buNone/>
              <a:defRPr sz="1200" b="1" i="0">
                <a:solidFill>
                  <a:srgbClr val="745191"/>
                </a:solidFill>
                <a:latin typeface="Titillium Web" pitchFamily="2" charset="77"/>
              </a:defRPr>
            </a:lvl1pPr>
            <a:lvl2pPr marL="6350" indent="0">
              <a:lnSpc>
                <a:spcPts val="1360"/>
              </a:lnSpc>
              <a:spcBef>
                <a:spcPts val="0"/>
              </a:spcBef>
              <a:buNone/>
              <a:tabLst/>
              <a:defRPr sz="1000">
                <a:solidFill>
                  <a:schemeClr val="tx1">
                    <a:lumMod val="75000"/>
                    <a:lumOff val="25000"/>
                  </a:schemeClr>
                </a:solidFill>
                <a:latin typeface="Titillium Web" pitchFamily="2" charset="77"/>
              </a:defRPr>
            </a:lvl2pPr>
          </a:lstStyle>
          <a:p>
            <a:r>
              <a:rPr lang="fr-FR" dirty="0"/>
              <a:t>Modifier les styles du texte du masque</a:t>
            </a:r>
          </a:p>
          <a:p>
            <a:pPr lvl="1"/>
            <a:r>
              <a:rPr lang="fr-FR" dirty="0"/>
              <a:t>Deuxième niveau</a:t>
            </a:r>
          </a:p>
        </p:txBody>
      </p:sp>
      <p:sp>
        <p:nvSpPr>
          <p:cNvPr id="16" name="Espace réservé pour une image  15">
            <a:extLst>
              <a:ext uri="{FF2B5EF4-FFF2-40B4-BE49-F238E27FC236}">
                <a16:creationId xmlns:a16="http://schemas.microsoft.com/office/drawing/2014/main" xmlns="" id="{126683F2-8A28-AA4B-BA0A-79DFC23D4EFD}"/>
              </a:ext>
            </a:extLst>
          </p:cNvPr>
          <p:cNvSpPr>
            <a:spLocks noGrp="1"/>
          </p:cNvSpPr>
          <p:nvPr>
            <p:ph type="pic" sz="quarter" idx="15"/>
          </p:nvPr>
        </p:nvSpPr>
        <p:spPr>
          <a:xfrm>
            <a:off x="4742688" y="694944"/>
            <a:ext cx="3907536" cy="2346960"/>
          </a:xfrm>
        </p:spPr>
        <p:txBody>
          <a:bodyPr rtlCol="0" anchor="ctr">
            <a:normAutofit/>
          </a:bodyPr>
          <a:lstStyle>
            <a:lvl1pPr marL="0" indent="0" algn="ctr">
              <a:buFontTx/>
              <a:buNone/>
              <a:defRPr sz="1400">
                <a:solidFill>
                  <a:schemeClr val="tx2"/>
                </a:solidFill>
              </a:defRPr>
            </a:lvl1pPr>
          </a:lstStyle>
          <a:p>
            <a:pPr lvl="0"/>
            <a:endParaRPr lang="fr-FR" noProof="0" dirty="0"/>
          </a:p>
        </p:txBody>
      </p:sp>
      <p:sp>
        <p:nvSpPr>
          <p:cNvPr id="10" name="Espace réservé du texte 9">
            <a:extLst>
              <a:ext uri="{FF2B5EF4-FFF2-40B4-BE49-F238E27FC236}">
                <a16:creationId xmlns:a16="http://schemas.microsoft.com/office/drawing/2014/main" xmlns="" id="{7040D71D-C6F4-E744-BB1F-7C11BE9D8B18}"/>
              </a:ext>
            </a:extLst>
          </p:cNvPr>
          <p:cNvSpPr>
            <a:spLocks noGrp="1"/>
          </p:cNvSpPr>
          <p:nvPr>
            <p:ph type="body" sz="quarter" idx="16"/>
          </p:nvPr>
        </p:nvSpPr>
        <p:spPr>
          <a:xfrm>
            <a:off x="4742688" y="3064155"/>
            <a:ext cx="3998975" cy="221589"/>
          </a:xfrm>
        </p:spPr>
        <p:txBody>
          <a:bodyPr/>
          <a:lstStyle>
            <a:lvl1pPr marL="0" indent="0" algn="r">
              <a:buFont typeface="Arial" panose="020B0604020202020204" pitchFamily="34" charset="0"/>
              <a:buNone/>
              <a:defRPr sz="800">
                <a:solidFill>
                  <a:schemeClr val="tx1">
                    <a:lumMod val="75000"/>
                    <a:lumOff val="25000"/>
                  </a:schemeClr>
                </a:solidFill>
              </a:defRPr>
            </a:lvl1pPr>
          </a:lstStyle>
          <a:p>
            <a:endParaRPr lang="fr-FR" dirty="0"/>
          </a:p>
        </p:txBody>
      </p:sp>
      <p:sp>
        <p:nvSpPr>
          <p:cNvPr id="14" name="Espace réservé du texte 13">
            <a:extLst>
              <a:ext uri="{FF2B5EF4-FFF2-40B4-BE49-F238E27FC236}">
                <a16:creationId xmlns:a16="http://schemas.microsoft.com/office/drawing/2014/main" xmlns="" id="{E51B7EB6-30E0-DA49-9BCF-EE72BE4DDEE9}"/>
              </a:ext>
            </a:extLst>
          </p:cNvPr>
          <p:cNvSpPr>
            <a:spLocks noGrp="1"/>
          </p:cNvSpPr>
          <p:nvPr>
            <p:ph type="body" sz="quarter" idx="17"/>
          </p:nvPr>
        </p:nvSpPr>
        <p:spPr>
          <a:xfrm>
            <a:off x="411480" y="1151573"/>
            <a:ext cx="4231958" cy="788838"/>
          </a:xfrm>
        </p:spPr>
        <p:txBody>
          <a:bodyPr>
            <a:noAutofit/>
          </a:bodyPr>
          <a:lstStyle>
            <a:lvl1pPr marL="0" indent="0">
              <a:lnSpc>
                <a:spcPts val="1300"/>
              </a:lnSpc>
              <a:buFontTx/>
              <a:buNone/>
              <a:defRPr sz="1000">
                <a:solidFill>
                  <a:srgbClr val="745191"/>
                </a:solidFill>
              </a:defRPr>
            </a:lvl1pPr>
          </a:lstStyle>
          <a:p>
            <a:r>
              <a:rPr lang="fr-FR" dirty="0"/>
              <a:t>Modifier les styles du texte du masque</a:t>
            </a:r>
          </a:p>
        </p:txBody>
      </p:sp>
      <p:sp>
        <p:nvSpPr>
          <p:cNvPr id="8" name="Slide Number Placeholder 5">
            <a:extLst>
              <a:ext uri="{FF2B5EF4-FFF2-40B4-BE49-F238E27FC236}">
                <a16:creationId xmlns:a16="http://schemas.microsoft.com/office/drawing/2014/main" xmlns="" id="{7230C5A1-0356-2045-AEAA-938DFEA9F82C}"/>
              </a:ext>
            </a:extLst>
          </p:cNvPr>
          <p:cNvSpPr>
            <a:spLocks noGrp="1"/>
          </p:cNvSpPr>
          <p:nvPr>
            <p:ph type="sldNum" sz="quarter" idx="19"/>
          </p:nvPr>
        </p:nvSpPr>
        <p:spPr>
          <a:xfrm>
            <a:off x="8607425" y="6418263"/>
            <a:ext cx="439738" cy="365125"/>
          </a:xfrm>
        </p:spPr>
        <p:txBody>
          <a:bodyPr/>
          <a:lstStyle>
            <a:lvl1pPr>
              <a:defRPr sz="700">
                <a:solidFill>
                  <a:schemeClr val="tx1">
                    <a:lumMod val="75000"/>
                    <a:lumOff val="25000"/>
                  </a:schemeClr>
                </a:solidFill>
                <a:latin typeface="Titillium Web" pitchFamily="2" charset="77"/>
              </a:defRPr>
            </a:lvl1pPr>
          </a:lstStyle>
          <a:p>
            <a:pPr>
              <a:defRPr/>
            </a:pPr>
            <a:fld id="{F45F1B23-C4E4-1240-B9F9-10DDAFA922D8}" type="slidenum">
              <a:rPr lang="fr-FR"/>
              <a:pPr>
                <a:defRPr/>
              </a:pPr>
              <a:t>‹N°›</a:t>
            </a:fld>
            <a:endParaRPr lang="fr-FR" dirty="0"/>
          </a:p>
        </p:txBody>
      </p:sp>
      <p:sp>
        <p:nvSpPr>
          <p:cNvPr id="11" name="Footer Placeholder 4">
            <a:extLst>
              <a:ext uri="{FF2B5EF4-FFF2-40B4-BE49-F238E27FC236}">
                <a16:creationId xmlns:a16="http://schemas.microsoft.com/office/drawing/2014/main" xmlns="" id="{5F135571-D376-4F50-8C52-776082E89FF8}"/>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Tree>
    <p:extLst>
      <p:ext uri="{BB962C8B-B14F-4D97-AF65-F5344CB8AC3E}">
        <p14:creationId xmlns:p14="http://schemas.microsoft.com/office/powerpoint/2010/main" val="251273131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re et conten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xmlns="" id="{5AB5E89A-A8D1-6F4B-9C16-C0A58E45B849}"/>
              </a:ext>
            </a:extLst>
          </p:cNvPr>
          <p:cNvSpPr>
            <a:spLocks noGrp="1"/>
          </p:cNvSpPr>
          <p:nvPr>
            <p:ph type="body" sz="quarter" idx="13"/>
          </p:nvPr>
        </p:nvSpPr>
        <p:spPr>
          <a:xfrm>
            <a:off x="2883626" y="2169994"/>
            <a:ext cx="5523995" cy="1610436"/>
          </a:xfrm>
        </p:spPr>
        <p:txBody>
          <a:bodyPr anchor="ctr"/>
          <a:lstStyle>
            <a:lvl1pPr marL="0" indent="0">
              <a:lnSpc>
                <a:spcPct val="100000"/>
              </a:lnSpc>
              <a:buFontTx/>
              <a:buNone/>
              <a:defRPr sz="9100" b="1" i="0">
                <a:solidFill>
                  <a:srgbClr val="80589C"/>
                </a:solidFill>
                <a:latin typeface="Titillium Web" pitchFamily="2" charset="77"/>
              </a:defRPr>
            </a:lvl1pPr>
          </a:lstStyle>
          <a:p>
            <a:endParaRPr lang="fr-FR" dirty="0"/>
          </a:p>
        </p:txBody>
      </p:sp>
      <p:sp>
        <p:nvSpPr>
          <p:cNvPr id="8" name="Slide Number Placeholder 5">
            <a:extLst>
              <a:ext uri="{FF2B5EF4-FFF2-40B4-BE49-F238E27FC236}">
                <a16:creationId xmlns:a16="http://schemas.microsoft.com/office/drawing/2014/main" xmlns="" id="{7230C5A1-0356-2045-AEAA-938DFEA9F82C}"/>
              </a:ext>
            </a:extLst>
          </p:cNvPr>
          <p:cNvSpPr>
            <a:spLocks noGrp="1"/>
          </p:cNvSpPr>
          <p:nvPr>
            <p:ph type="sldNum" sz="quarter" idx="19"/>
          </p:nvPr>
        </p:nvSpPr>
        <p:spPr>
          <a:xfrm>
            <a:off x="8607425" y="6418263"/>
            <a:ext cx="439738" cy="365125"/>
          </a:xfrm>
        </p:spPr>
        <p:txBody>
          <a:bodyPr/>
          <a:lstStyle>
            <a:lvl1pPr>
              <a:defRPr sz="700">
                <a:solidFill>
                  <a:schemeClr val="tx1">
                    <a:lumMod val="75000"/>
                    <a:lumOff val="25000"/>
                  </a:schemeClr>
                </a:solidFill>
                <a:latin typeface="Titillium Web" pitchFamily="2" charset="77"/>
              </a:defRPr>
            </a:lvl1pPr>
          </a:lstStyle>
          <a:p>
            <a:pPr>
              <a:defRPr/>
            </a:pPr>
            <a:fld id="{F45F1B23-C4E4-1240-B9F9-10DDAFA922D8}" type="slidenum">
              <a:rPr lang="fr-FR"/>
              <a:pPr>
                <a:defRPr/>
              </a:pPr>
              <a:t>‹N°›</a:t>
            </a:fld>
            <a:endParaRPr lang="fr-FR" dirty="0"/>
          </a:p>
        </p:txBody>
      </p:sp>
      <p:sp>
        <p:nvSpPr>
          <p:cNvPr id="5" name="Footer Placeholder 4">
            <a:extLst>
              <a:ext uri="{FF2B5EF4-FFF2-40B4-BE49-F238E27FC236}">
                <a16:creationId xmlns:a16="http://schemas.microsoft.com/office/drawing/2014/main" xmlns="" id="{5D4918C1-CF46-4931-8C1A-988A75D3B790}"/>
              </a:ext>
            </a:extLst>
          </p:cNvPr>
          <p:cNvSpPr>
            <a:spLocks noGrp="1"/>
          </p:cNvSpPr>
          <p:nvPr>
            <p:ph type="ftr" sz="quarter" idx="3"/>
          </p:nvPr>
        </p:nvSpPr>
        <p:spPr>
          <a:xfrm>
            <a:off x="3235427" y="6418486"/>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Tree>
    <p:extLst>
      <p:ext uri="{BB962C8B-B14F-4D97-AF65-F5344CB8AC3E}">
        <p14:creationId xmlns:p14="http://schemas.microsoft.com/office/powerpoint/2010/main" val="196796423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 10">
            <a:extLst>
              <a:ext uri="{FF2B5EF4-FFF2-40B4-BE49-F238E27FC236}">
                <a16:creationId xmlns:a16="http://schemas.microsoft.com/office/drawing/2014/main" xmlns="" id="{CEED0064-818E-C547-835D-786D7EAA20F2}"/>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xmlns="" id="{B23C74D7-195E-6E43-8671-1F4B359A79EE}"/>
              </a:ext>
            </a:extLst>
          </p:cNvPr>
          <p:cNvSpPr>
            <a:spLocks noGrp="1" noChangeArrowheads="1"/>
          </p:cNvSpPr>
          <p:nvPr>
            <p:ph type="title"/>
          </p:nvPr>
        </p:nvSpPr>
        <p:spPr bwMode="auto">
          <a:xfrm>
            <a:off x="407988" y="450850"/>
            <a:ext cx="8412162"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fr-FR"/>
          </a:p>
        </p:txBody>
      </p:sp>
      <p:sp>
        <p:nvSpPr>
          <p:cNvPr id="1028" name="Text Placeholder 2">
            <a:extLst>
              <a:ext uri="{FF2B5EF4-FFF2-40B4-BE49-F238E27FC236}">
                <a16:creationId xmlns:a16="http://schemas.microsoft.com/office/drawing/2014/main" xmlns="" id="{2530F1B4-3440-5C4A-B1FC-7561D2E165EE}"/>
              </a:ext>
            </a:extLst>
          </p:cNvPr>
          <p:cNvSpPr>
            <a:spLocks noGrp="1" noChangeArrowheads="1"/>
          </p:cNvSpPr>
          <p:nvPr>
            <p:ph type="body" idx="1"/>
          </p:nvPr>
        </p:nvSpPr>
        <p:spPr bwMode="auto">
          <a:xfrm>
            <a:off x="407988" y="1858963"/>
            <a:ext cx="8412162"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Modifier les styles du texte du masque
Deuxième niveau
Troisième niveau
Quatrième niveau
Cinquième niveau</a:t>
            </a:r>
            <a:endParaRPr lang="en-US" altLang="fr-FR"/>
          </a:p>
        </p:txBody>
      </p:sp>
      <p:sp>
        <p:nvSpPr>
          <p:cNvPr id="5" name="Footer Placeholder 4">
            <a:extLst>
              <a:ext uri="{FF2B5EF4-FFF2-40B4-BE49-F238E27FC236}">
                <a16:creationId xmlns:a16="http://schemas.microsoft.com/office/drawing/2014/main" xmlns="" id="{005E1634-6914-E646-9F2A-584DEBF75B7A}"/>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
        <p:nvSpPr>
          <p:cNvPr id="6" name="Slide Number Placeholder 5">
            <a:extLst>
              <a:ext uri="{FF2B5EF4-FFF2-40B4-BE49-F238E27FC236}">
                <a16:creationId xmlns:a16="http://schemas.microsoft.com/office/drawing/2014/main" xmlns="" id="{15C82E61-9CA7-7647-9BF1-31AC45E0F9D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636">
                <a:solidFill>
                  <a:schemeClr val="tx1">
                    <a:tint val="75000"/>
                  </a:schemeClr>
                </a:solidFill>
              </a:defRPr>
            </a:lvl1pPr>
          </a:lstStyle>
          <a:p>
            <a:pPr>
              <a:defRPr/>
            </a:pPr>
            <a:fld id="{5F297C5B-FE41-1445-A425-23A912500931}"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58" r:id="rId3"/>
    <p:sldLayoutId id="2147483759" r:id="rId4"/>
    <p:sldLayoutId id="2147483760" r:id="rId5"/>
    <p:sldLayoutId id="2147483746" r:id="rId6"/>
    <p:sldLayoutId id="2147483761" r:id="rId7"/>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hf hdr="0" dt="0"/>
  <p:txStyles>
    <p:titleStyle>
      <a:lvl1pPr algn="l" defTabSz="484188" rtl="0" eaLnBrk="0" fontAlgn="base" hangingPunct="0">
        <a:lnSpc>
          <a:spcPts val="2275"/>
        </a:lnSpc>
        <a:spcBef>
          <a:spcPct val="0"/>
        </a:spcBef>
        <a:spcAft>
          <a:spcPct val="0"/>
        </a:spcAft>
        <a:defRPr sz="2600" b="1" kern="1200">
          <a:solidFill>
            <a:srgbClr val="745191"/>
          </a:solidFill>
          <a:latin typeface="Titillium Web" pitchFamily="2" charset="77"/>
          <a:ea typeface="+mj-ea"/>
          <a:cs typeface="+mj-cs"/>
        </a:defRPr>
      </a:lvl1pPr>
      <a:lvl2pPr algn="l" defTabSz="484188" rtl="0" eaLnBrk="0" fontAlgn="base" hangingPunct="0">
        <a:lnSpc>
          <a:spcPts val="2275"/>
        </a:lnSpc>
        <a:spcBef>
          <a:spcPct val="0"/>
        </a:spcBef>
        <a:spcAft>
          <a:spcPct val="0"/>
        </a:spcAft>
        <a:defRPr sz="2600" b="1">
          <a:solidFill>
            <a:srgbClr val="745191"/>
          </a:solidFill>
          <a:latin typeface="Titillium Web" pitchFamily="2" charset="77"/>
        </a:defRPr>
      </a:lvl2pPr>
      <a:lvl3pPr algn="l" defTabSz="484188" rtl="0" eaLnBrk="0" fontAlgn="base" hangingPunct="0">
        <a:lnSpc>
          <a:spcPts val="2275"/>
        </a:lnSpc>
        <a:spcBef>
          <a:spcPct val="0"/>
        </a:spcBef>
        <a:spcAft>
          <a:spcPct val="0"/>
        </a:spcAft>
        <a:defRPr sz="2600" b="1">
          <a:solidFill>
            <a:srgbClr val="745191"/>
          </a:solidFill>
          <a:latin typeface="Titillium Web" pitchFamily="2" charset="77"/>
        </a:defRPr>
      </a:lvl3pPr>
      <a:lvl4pPr algn="l" defTabSz="484188" rtl="0" eaLnBrk="0" fontAlgn="base" hangingPunct="0">
        <a:lnSpc>
          <a:spcPts val="2275"/>
        </a:lnSpc>
        <a:spcBef>
          <a:spcPct val="0"/>
        </a:spcBef>
        <a:spcAft>
          <a:spcPct val="0"/>
        </a:spcAft>
        <a:defRPr sz="2600" b="1">
          <a:solidFill>
            <a:srgbClr val="745191"/>
          </a:solidFill>
          <a:latin typeface="Titillium Web" pitchFamily="2" charset="77"/>
        </a:defRPr>
      </a:lvl4pPr>
      <a:lvl5pPr algn="l" defTabSz="484188" rtl="0" eaLnBrk="0" fontAlgn="base" hangingPunct="0">
        <a:lnSpc>
          <a:spcPts val="2275"/>
        </a:lnSpc>
        <a:spcBef>
          <a:spcPct val="0"/>
        </a:spcBef>
        <a:spcAft>
          <a:spcPct val="0"/>
        </a:spcAft>
        <a:defRPr sz="2600" b="1">
          <a:solidFill>
            <a:srgbClr val="745191"/>
          </a:solidFill>
          <a:latin typeface="Titillium Web" pitchFamily="2" charset="77"/>
        </a:defRPr>
      </a:lvl5pPr>
      <a:lvl6pPr marL="457200" algn="l" defTabSz="484188" rtl="0" fontAlgn="base">
        <a:lnSpc>
          <a:spcPts val="2275"/>
        </a:lnSpc>
        <a:spcBef>
          <a:spcPct val="0"/>
        </a:spcBef>
        <a:spcAft>
          <a:spcPct val="0"/>
        </a:spcAft>
        <a:defRPr sz="2600" b="1">
          <a:solidFill>
            <a:srgbClr val="745191"/>
          </a:solidFill>
          <a:latin typeface="Titillium Web" pitchFamily="2" charset="77"/>
        </a:defRPr>
      </a:lvl6pPr>
      <a:lvl7pPr marL="914400" algn="l" defTabSz="484188" rtl="0" fontAlgn="base">
        <a:lnSpc>
          <a:spcPts val="2275"/>
        </a:lnSpc>
        <a:spcBef>
          <a:spcPct val="0"/>
        </a:spcBef>
        <a:spcAft>
          <a:spcPct val="0"/>
        </a:spcAft>
        <a:defRPr sz="2600" b="1">
          <a:solidFill>
            <a:srgbClr val="745191"/>
          </a:solidFill>
          <a:latin typeface="Titillium Web" pitchFamily="2" charset="77"/>
        </a:defRPr>
      </a:lvl7pPr>
      <a:lvl8pPr marL="1371600" algn="l" defTabSz="484188" rtl="0" fontAlgn="base">
        <a:lnSpc>
          <a:spcPts val="2275"/>
        </a:lnSpc>
        <a:spcBef>
          <a:spcPct val="0"/>
        </a:spcBef>
        <a:spcAft>
          <a:spcPct val="0"/>
        </a:spcAft>
        <a:defRPr sz="2600" b="1">
          <a:solidFill>
            <a:srgbClr val="745191"/>
          </a:solidFill>
          <a:latin typeface="Titillium Web" pitchFamily="2" charset="77"/>
        </a:defRPr>
      </a:lvl8pPr>
      <a:lvl9pPr marL="1828800" algn="l" defTabSz="484188" rtl="0" fontAlgn="base">
        <a:lnSpc>
          <a:spcPts val="2275"/>
        </a:lnSpc>
        <a:spcBef>
          <a:spcPct val="0"/>
        </a:spcBef>
        <a:spcAft>
          <a:spcPct val="0"/>
        </a:spcAft>
        <a:defRPr sz="2600" b="1">
          <a:solidFill>
            <a:srgbClr val="745191"/>
          </a:solidFill>
          <a:latin typeface="Titillium Web" pitchFamily="2" charset="77"/>
        </a:defRPr>
      </a:lvl9pPr>
    </p:titleStyle>
    <p:bodyStyle>
      <a:lvl1pPr marL="120650" indent="-120650" algn="l" defTabSz="484188" rtl="0" eaLnBrk="0" fontAlgn="base" hangingPunct="0">
        <a:lnSpc>
          <a:spcPct val="90000"/>
        </a:lnSpc>
        <a:spcBef>
          <a:spcPts val="525"/>
        </a:spcBef>
        <a:spcAft>
          <a:spcPct val="0"/>
        </a:spcAft>
        <a:buClr>
          <a:schemeClr val="tx2"/>
        </a:buClr>
        <a:buSzPct val="100000"/>
        <a:buBlip>
          <a:blip r:embed="rId10"/>
        </a:buBlip>
        <a:defRPr sz="1000" kern="1200">
          <a:solidFill>
            <a:srgbClr val="404040"/>
          </a:solidFill>
          <a:latin typeface="Titillium Web"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p:bodyStyle>
    <p:otherStyle>
      <a:defPPr>
        <a:defRPr lang="en-US"/>
      </a:defPPr>
      <a:lvl1pPr marL="0" algn="l" defTabSz="484993" rtl="0" eaLnBrk="1" latinLnBrk="0" hangingPunct="1">
        <a:defRPr sz="955" kern="1200">
          <a:solidFill>
            <a:schemeClr val="tx1"/>
          </a:solidFill>
          <a:latin typeface="+mn-lt"/>
          <a:ea typeface="+mn-ea"/>
          <a:cs typeface="+mn-cs"/>
        </a:defRPr>
      </a:lvl1pPr>
      <a:lvl2pPr marL="242496" algn="l" defTabSz="484993" rtl="0" eaLnBrk="1" latinLnBrk="0" hangingPunct="1">
        <a:defRPr sz="955" kern="1200">
          <a:solidFill>
            <a:schemeClr val="tx1"/>
          </a:solidFill>
          <a:latin typeface="+mn-lt"/>
          <a:ea typeface="+mn-ea"/>
          <a:cs typeface="+mn-cs"/>
        </a:defRPr>
      </a:lvl2pPr>
      <a:lvl3pPr marL="484993" algn="l" defTabSz="484993" rtl="0" eaLnBrk="1" latinLnBrk="0" hangingPunct="1">
        <a:defRPr sz="955" kern="1200">
          <a:solidFill>
            <a:schemeClr val="tx1"/>
          </a:solidFill>
          <a:latin typeface="+mn-lt"/>
          <a:ea typeface="+mn-ea"/>
          <a:cs typeface="+mn-cs"/>
        </a:defRPr>
      </a:lvl3pPr>
      <a:lvl4pPr marL="727489" algn="l" defTabSz="484993" rtl="0" eaLnBrk="1" latinLnBrk="0" hangingPunct="1">
        <a:defRPr sz="955" kern="1200">
          <a:solidFill>
            <a:schemeClr val="tx1"/>
          </a:solidFill>
          <a:latin typeface="+mn-lt"/>
          <a:ea typeface="+mn-ea"/>
          <a:cs typeface="+mn-cs"/>
        </a:defRPr>
      </a:lvl4pPr>
      <a:lvl5pPr marL="969985" algn="l" defTabSz="484993" rtl="0" eaLnBrk="1" latinLnBrk="0" hangingPunct="1">
        <a:defRPr sz="955" kern="1200">
          <a:solidFill>
            <a:schemeClr val="tx1"/>
          </a:solidFill>
          <a:latin typeface="+mn-lt"/>
          <a:ea typeface="+mn-ea"/>
          <a:cs typeface="+mn-cs"/>
        </a:defRPr>
      </a:lvl5pPr>
      <a:lvl6pPr marL="1212482" algn="l" defTabSz="484993" rtl="0" eaLnBrk="1" latinLnBrk="0" hangingPunct="1">
        <a:defRPr sz="955" kern="1200">
          <a:solidFill>
            <a:schemeClr val="tx1"/>
          </a:solidFill>
          <a:latin typeface="+mn-lt"/>
          <a:ea typeface="+mn-ea"/>
          <a:cs typeface="+mn-cs"/>
        </a:defRPr>
      </a:lvl6pPr>
      <a:lvl7pPr marL="1454978" algn="l" defTabSz="484993" rtl="0" eaLnBrk="1" latinLnBrk="0" hangingPunct="1">
        <a:defRPr sz="955" kern="1200">
          <a:solidFill>
            <a:schemeClr val="tx1"/>
          </a:solidFill>
          <a:latin typeface="+mn-lt"/>
          <a:ea typeface="+mn-ea"/>
          <a:cs typeface="+mn-cs"/>
        </a:defRPr>
      </a:lvl7pPr>
      <a:lvl8pPr marL="1697475" algn="l" defTabSz="484993" rtl="0" eaLnBrk="1" latinLnBrk="0" hangingPunct="1">
        <a:defRPr sz="955" kern="1200">
          <a:solidFill>
            <a:schemeClr val="tx1"/>
          </a:solidFill>
          <a:latin typeface="+mn-lt"/>
          <a:ea typeface="+mn-ea"/>
          <a:cs typeface="+mn-cs"/>
        </a:defRPr>
      </a:lvl8pPr>
      <a:lvl9pPr marL="1939971" algn="l" defTabSz="484993" rtl="0" eaLnBrk="1" latinLnBrk="0" hangingPunct="1">
        <a:defRPr sz="9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2385EC77-2944-3043-819F-1BC29AD7A898}"/>
              </a:ext>
            </a:extLst>
          </p:cNvPr>
          <p:cNvSpPr/>
          <p:nvPr/>
        </p:nvSpPr>
        <p:spPr>
          <a:xfrm>
            <a:off x="-1588" y="1147763"/>
            <a:ext cx="9145588" cy="5710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8" name="Rectangle 17">
            <a:extLst>
              <a:ext uri="{FF2B5EF4-FFF2-40B4-BE49-F238E27FC236}">
                <a16:creationId xmlns:a16="http://schemas.microsoft.com/office/drawing/2014/main" xmlns="" id="{F6722587-5515-FB44-B553-3CD056B58AA8}"/>
              </a:ext>
            </a:extLst>
          </p:cNvPr>
          <p:cNvSpPr/>
          <p:nvPr/>
        </p:nvSpPr>
        <p:spPr>
          <a:xfrm>
            <a:off x="6350" y="1414462"/>
            <a:ext cx="9144000" cy="5443537"/>
          </a:xfrm>
          <a:prstGeom prst="rect">
            <a:avLst/>
          </a:prstGeom>
          <a:solidFill>
            <a:srgbClr val="7451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Titre 9">
            <a:extLst>
              <a:ext uri="{FF2B5EF4-FFF2-40B4-BE49-F238E27FC236}">
                <a16:creationId xmlns:a16="http://schemas.microsoft.com/office/drawing/2014/main" xmlns="" id="{3D3977CB-2FD1-E549-95E6-CB601A0EA51F}"/>
              </a:ext>
            </a:extLst>
          </p:cNvPr>
          <p:cNvSpPr>
            <a:spLocks noGrp="1"/>
          </p:cNvSpPr>
          <p:nvPr>
            <p:ph type="ctrTitle"/>
          </p:nvPr>
        </p:nvSpPr>
        <p:spPr>
          <a:xfrm>
            <a:off x="1786128" y="1950719"/>
            <a:ext cx="5577840" cy="2547801"/>
          </a:xfrm>
        </p:spPr>
        <p:txBody>
          <a:bodyPr/>
          <a:lstStyle/>
          <a:p>
            <a:pPr marL="0" indent="0" fontAlgn="auto">
              <a:spcBef>
                <a:spcPts val="1200"/>
              </a:spcBef>
              <a:spcAft>
                <a:spcPts val="0"/>
              </a:spcAft>
              <a:defRPr/>
            </a:pPr>
            <a:r>
              <a:rPr lang="fr-FR" dirty="0">
                <a:solidFill>
                  <a:schemeClr val="tx2">
                    <a:lumMod val="60000"/>
                    <a:lumOff val="40000"/>
                  </a:schemeClr>
                </a:solidFill>
              </a:rPr>
              <a:t>CAREME 2019</a:t>
            </a:r>
            <a:br>
              <a:rPr lang="fr-FR" dirty="0">
                <a:solidFill>
                  <a:schemeClr val="tx2">
                    <a:lumMod val="60000"/>
                    <a:lumOff val="40000"/>
                  </a:schemeClr>
                </a:solidFill>
              </a:rPr>
            </a:br>
            <a:r>
              <a:rPr lang="fr-FR" dirty="0">
                <a:solidFill>
                  <a:schemeClr val="tx2">
                    <a:lumMod val="60000"/>
                    <a:lumOff val="40000"/>
                  </a:schemeClr>
                </a:solidFill>
              </a:rPr>
              <a:t/>
            </a:r>
            <a:br>
              <a:rPr lang="fr-FR" dirty="0">
                <a:solidFill>
                  <a:schemeClr val="tx2">
                    <a:lumMod val="60000"/>
                    <a:lumOff val="40000"/>
                  </a:schemeClr>
                </a:solidFill>
              </a:rPr>
            </a:br>
            <a:r>
              <a:rPr lang="fr-FR" dirty="0">
                <a:solidFill>
                  <a:schemeClr val="tx2">
                    <a:lumMod val="60000"/>
                    <a:lumOff val="40000"/>
                  </a:schemeClr>
                </a:solidFill>
              </a:rPr>
              <a:t/>
            </a:r>
            <a:br>
              <a:rPr lang="fr-FR" dirty="0">
                <a:solidFill>
                  <a:schemeClr val="tx2">
                    <a:lumMod val="60000"/>
                    <a:lumOff val="40000"/>
                  </a:schemeClr>
                </a:solidFill>
              </a:rPr>
            </a:br>
            <a:r>
              <a:rPr lang="fr-FR" sz="3200" dirty="0">
                <a:solidFill>
                  <a:schemeClr val="tx2">
                    <a:lumMod val="60000"/>
                    <a:lumOff val="40000"/>
                  </a:schemeClr>
                </a:solidFill>
              </a:rPr>
              <a:t>PRESENTATION DU KIT</a:t>
            </a:r>
            <a:br>
              <a:rPr lang="fr-FR" sz="3200" dirty="0">
                <a:solidFill>
                  <a:schemeClr val="tx2">
                    <a:lumMod val="60000"/>
                    <a:lumOff val="40000"/>
                  </a:schemeClr>
                </a:solidFill>
              </a:rPr>
            </a:br>
            <a:endParaRPr lang="fr-FR" sz="3200" dirty="0">
              <a:solidFill>
                <a:schemeClr val="tx2">
                  <a:lumMod val="60000"/>
                  <a:lumOff val="40000"/>
                </a:schemeClr>
              </a:solidFill>
            </a:endParaRPr>
          </a:p>
        </p:txBody>
      </p:sp>
      <p:sp>
        <p:nvSpPr>
          <p:cNvPr id="17413" name="Freeform 15">
            <a:extLst>
              <a:ext uri="{FF2B5EF4-FFF2-40B4-BE49-F238E27FC236}">
                <a16:creationId xmlns:a16="http://schemas.microsoft.com/office/drawing/2014/main" xmlns="" id="{5BC99043-772B-9B44-97DE-73CB402CDFD8}"/>
              </a:ext>
            </a:extLst>
          </p:cNvPr>
          <p:cNvSpPr>
            <a:spLocks/>
          </p:cNvSpPr>
          <p:nvPr/>
        </p:nvSpPr>
        <p:spPr bwMode="auto">
          <a:xfrm>
            <a:off x="6350" y="3609975"/>
            <a:ext cx="1687513" cy="577850"/>
          </a:xfrm>
          <a:custGeom>
            <a:avLst/>
            <a:gdLst>
              <a:gd name="T0" fmla="*/ 2147483646 w 486"/>
              <a:gd name="T1" fmla="*/ 0 h 166"/>
              <a:gd name="T2" fmla="*/ 2147483646 w 486"/>
              <a:gd name="T3" fmla="*/ 2147483646 h 166"/>
              <a:gd name="T4" fmla="*/ 2147483646 w 486"/>
              <a:gd name="T5" fmla="*/ 2147483646 h 166"/>
              <a:gd name="T6" fmla="*/ 2147483646 w 486"/>
              <a:gd name="T7" fmla="*/ 2147483646 h 166"/>
              <a:gd name="T8" fmla="*/ 2147483646 w 486"/>
              <a:gd name="T9" fmla="*/ 2147483646 h 166"/>
              <a:gd name="T10" fmla="*/ 2147483646 w 486"/>
              <a:gd name="T11" fmla="*/ 2147483646 h 166"/>
              <a:gd name="T12" fmla="*/ 2147483646 w 486"/>
              <a:gd name="T13" fmla="*/ 2147483646 h 166"/>
              <a:gd name="T14" fmla="*/ 2147483646 w 486"/>
              <a:gd name="T15" fmla="*/ 2147483646 h 166"/>
              <a:gd name="T16" fmla="*/ 2147483646 w 486"/>
              <a:gd name="T17" fmla="*/ 2147483646 h 166"/>
              <a:gd name="T18" fmla="*/ 2147483646 w 486"/>
              <a:gd name="T19" fmla="*/ 2147483646 h 166"/>
              <a:gd name="T20" fmla="*/ 2147483646 w 486"/>
              <a:gd name="T21" fmla="*/ 2147483646 h 166"/>
              <a:gd name="T22" fmla="*/ 2147483646 w 486"/>
              <a:gd name="T23" fmla="*/ 2147483646 h 166"/>
              <a:gd name="T24" fmla="*/ 2147483646 w 486"/>
              <a:gd name="T25" fmla="*/ 2147483646 h 166"/>
              <a:gd name="T26" fmla="*/ 2147483646 w 486"/>
              <a:gd name="T27" fmla="*/ 2147483646 h 166"/>
              <a:gd name="T28" fmla="*/ 0 w 486"/>
              <a:gd name="T29" fmla="*/ 2147483646 h 166"/>
              <a:gd name="T30" fmla="*/ 2147483646 w 486"/>
              <a:gd name="T31" fmla="*/ 2147483646 h 166"/>
              <a:gd name="T32" fmla="*/ 2147483646 w 486"/>
              <a:gd name="T33" fmla="*/ 2147483646 h 166"/>
              <a:gd name="T34" fmla="*/ 2147483646 w 486"/>
              <a:gd name="T35" fmla="*/ 2147483646 h 166"/>
              <a:gd name="T36" fmla="*/ 2147483646 w 486"/>
              <a:gd name="T37" fmla="*/ 2147483646 h 166"/>
              <a:gd name="T38" fmla="*/ 2147483646 w 486"/>
              <a:gd name="T39" fmla="*/ 2147483646 h 166"/>
              <a:gd name="T40" fmla="*/ 2147483646 w 486"/>
              <a:gd name="T41" fmla="*/ 2147483646 h 166"/>
              <a:gd name="T42" fmla="*/ 2147483646 w 486"/>
              <a:gd name="T43" fmla="*/ 2147483646 h 166"/>
              <a:gd name="T44" fmla="*/ 2147483646 w 486"/>
              <a:gd name="T45" fmla="*/ 2147483646 h 166"/>
              <a:gd name="T46" fmla="*/ 2147483646 w 486"/>
              <a:gd name="T47" fmla="*/ 2147483646 h 166"/>
              <a:gd name="T48" fmla="*/ 2147483646 w 486"/>
              <a:gd name="T49" fmla="*/ 2147483646 h 166"/>
              <a:gd name="T50" fmla="*/ 2147483646 w 486"/>
              <a:gd name="T51" fmla="*/ 2147483646 h 166"/>
              <a:gd name="T52" fmla="*/ 2147483646 w 486"/>
              <a:gd name="T53" fmla="*/ 2147483646 h 166"/>
              <a:gd name="T54" fmla="*/ 2147483646 w 486"/>
              <a:gd name="T55" fmla="*/ 2147483646 h 166"/>
              <a:gd name="T56" fmla="*/ 2147483646 w 486"/>
              <a:gd name="T57" fmla="*/ 2147483646 h 166"/>
              <a:gd name="T58" fmla="*/ 2147483646 w 486"/>
              <a:gd name="T59" fmla="*/ 2147483646 h 166"/>
              <a:gd name="T60" fmla="*/ 2147483646 w 486"/>
              <a:gd name="T61" fmla="*/ 2147483646 h 166"/>
              <a:gd name="T62" fmla="*/ 2147483646 w 486"/>
              <a:gd name="T63" fmla="*/ 2147483646 h 166"/>
              <a:gd name="T64" fmla="*/ 2147483646 w 486"/>
              <a:gd name="T65" fmla="*/ 2147483646 h 166"/>
              <a:gd name="T66" fmla="*/ 2147483646 w 486"/>
              <a:gd name="T67" fmla="*/ 2147483646 h 166"/>
              <a:gd name="T68" fmla="*/ 2147483646 w 486"/>
              <a:gd name="T69" fmla="*/ 2147483646 h 166"/>
              <a:gd name="T70" fmla="*/ 2147483646 w 486"/>
              <a:gd name="T71" fmla="*/ 2147483646 h 166"/>
              <a:gd name="T72" fmla="*/ 2147483646 w 486"/>
              <a:gd name="T73" fmla="*/ 2147483646 h 166"/>
              <a:gd name="T74" fmla="*/ 2147483646 w 486"/>
              <a:gd name="T75" fmla="*/ 2147483646 h 1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6" h="166">
                <a:moveTo>
                  <a:pt x="486" y="1"/>
                </a:moveTo>
                <a:cubicBezTo>
                  <a:pt x="484" y="0"/>
                  <a:pt x="483" y="0"/>
                  <a:pt x="482" y="0"/>
                </a:cubicBezTo>
                <a:cubicBezTo>
                  <a:pt x="475" y="7"/>
                  <a:pt x="468" y="14"/>
                  <a:pt x="461" y="22"/>
                </a:cubicBezTo>
                <a:cubicBezTo>
                  <a:pt x="459" y="26"/>
                  <a:pt x="456" y="30"/>
                  <a:pt x="453" y="34"/>
                </a:cubicBezTo>
                <a:cubicBezTo>
                  <a:pt x="450" y="37"/>
                  <a:pt x="447" y="39"/>
                  <a:pt x="445" y="42"/>
                </a:cubicBezTo>
                <a:cubicBezTo>
                  <a:pt x="441" y="46"/>
                  <a:pt x="437" y="49"/>
                  <a:pt x="433" y="53"/>
                </a:cubicBezTo>
                <a:cubicBezTo>
                  <a:pt x="432" y="54"/>
                  <a:pt x="430" y="56"/>
                  <a:pt x="429" y="58"/>
                </a:cubicBezTo>
                <a:cubicBezTo>
                  <a:pt x="429" y="57"/>
                  <a:pt x="428" y="57"/>
                  <a:pt x="428" y="57"/>
                </a:cubicBezTo>
                <a:cubicBezTo>
                  <a:pt x="420" y="66"/>
                  <a:pt x="411" y="74"/>
                  <a:pt x="401" y="81"/>
                </a:cubicBezTo>
                <a:cubicBezTo>
                  <a:pt x="399" y="81"/>
                  <a:pt x="398" y="81"/>
                  <a:pt x="397" y="81"/>
                </a:cubicBezTo>
                <a:cubicBezTo>
                  <a:pt x="397" y="82"/>
                  <a:pt x="396" y="83"/>
                  <a:pt x="395" y="83"/>
                </a:cubicBezTo>
                <a:cubicBezTo>
                  <a:pt x="382" y="93"/>
                  <a:pt x="367" y="101"/>
                  <a:pt x="351" y="107"/>
                </a:cubicBezTo>
                <a:cubicBezTo>
                  <a:pt x="348" y="109"/>
                  <a:pt x="345" y="111"/>
                  <a:pt x="341" y="112"/>
                </a:cubicBezTo>
                <a:cubicBezTo>
                  <a:pt x="341" y="114"/>
                  <a:pt x="340" y="115"/>
                  <a:pt x="338" y="115"/>
                </a:cubicBezTo>
                <a:cubicBezTo>
                  <a:pt x="319" y="121"/>
                  <a:pt x="298" y="126"/>
                  <a:pt x="278" y="129"/>
                </a:cubicBezTo>
                <a:cubicBezTo>
                  <a:pt x="277" y="129"/>
                  <a:pt x="276" y="130"/>
                  <a:pt x="274" y="130"/>
                </a:cubicBezTo>
                <a:cubicBezTo>
                  <a:pt x="273" y="131"/>
                  <a:pt x="272" y="132"/>
                  <a:pt x="270" y="132"/>
                </a:cubicBezTo>
                <a:cubicBezTo>
                  <a:pt x="269" y="132"/>
                  <a:pt x="268" y="132"/>
                  <a:pt x="268" y="132"/>
                </a:cubicBezTo>
                <a:cubicBezTo>
                  <a:pt x="261" y="133"/>
                  <a:pt x="255" y="134"/>
                  <a:pt x="249" y="135"/>
                </a:cubicBezTo>
                <a:cubicBezTo>
                  <a:pt x="248" y="136"/>
                  <a:pt x="247" y="135"/>
                  <a:pt x="246" y="135"/>
                </a:cubicBezTo>
                <a:cubicBezTo>
                  <a:pt x="242" y="136"/>
                  <a:pt x="238" y="136"/>
                  <a:pt x="233" y="137"/>
                </a:cubicBezTo>
                <a:cubicBezTo>
                  <a:pt x="224" y="138"/>
                  <a:pt x="224" y="138"/>
                  <a:pt x="224" y="138"/>
                </a:cubicBezTo>
                <a:cubicBezTo>
                  <a:pt x="219" y="139"/>
                  <a:pt x="219" y="139"/>
                  <a:pt x="219" y="139"/>
                </a:cubicBezTo>
                <a:cubicBezTo>
                  <a:pt x="186" y="142"/>
                  <a:pt x="153" y="141"/>
                  <a:pt x="121" y="133"/>
                </a:cubicBezTo>
                <a:cubicBezTo>
                  <a:pt x="121" y="133"/>
                  <a:pt x="121" y="133"/>
                  <a:pt x="121" y="133"/>
                </a:cubicBezTo>
                <a:cubicBezTo>
                  <a:pt x="107" y="132"/>
                  <a:pt x="94" y="130"/>
                  <a:pt x="81" y="126"/>
                </a:cubicBezTo>
                <a:cubicBezTo>
                  <a:pt x="71" y="124"/>
                  <a:pt x="61" y="122"/>
                  <a:pt x="51" y="120"/>
                </a:cubicBezTo>
                <a:cubicBezTo>
                  <a:pt x="51" y="120"/>
                  <a:pt x="51" y="120"/>
                  <a:pt x="51" y="120"/>
                </a:cubicBezTo>
                <a:cubicBezTo>
                  <a:pt x="46" y="119"/>
                  <a:pt x="41" y="117"/>
                  <a:pt x="36" y="116"/>
                </a:cubicBezTo>
                <a:cubicBezTo>
                  <a:pt x="25" y="112"/>
                  <a:pt x="12" y="108"/>
                  <a:pt x="0" y="103"/>
                </a:cubicBezTo>
                <a:cubicBezTo>
                  <a:pt x="0" y="125"/>
                  <a:pt x="0" y="125"/>
                  <a:pt x="0" y="125"/>
                </a:cubicBezTo>
                <a:cubicBezTo>
                  <a:pt x="0" y="125"/>
                  <a:pt x="0" y="125"/>
                  <a:pt x="1" y="125"/>
                </a:cubicBezTo>
                <a:cubicBezTo>
                  <a:pt x="4" y="125"/>
                  <a:pt x="7" y="126"/>
                  <a:pt x="10" y="128"/>
                </a:cubicBezTo>
                <a:cubicBezTo>
                  <a:pt x="10" y="128"/>
                  <a:pt x="10" y="128"/>
                  <a:pt x="10" y="128"/>
                </a:cubicBezTo>
                <a:cubicBezTo>
                  <a:pt x="14" y="130"/>
                  <a:pt x="17" y="132"/>
                  <a:pt x="21" y="134"/>
                </a:cubicBezTo>
                <a:cubicBezTo>
                  <a:pt x="27" y="137"/>
                  <a:pt x="32" y="140"/>
                  <a:pt x="39" y="140"/>
                </a:cubicBezTo>
                <a:cubicBezTo>
                  <a:pt x="39" y="140"/>
                  <a:pt x="40" y="140"/>
                  <a:pt x="40" y="139"/>
                </a:cubicBezTo>
                <a:cubicBezTo>
                  <a:pt x="45" y="141"/>
                  <a:pt x="50" y="143"/>
                  <a:pt x="55" y="145"/>
                </a:cubicBezTo>
                <a:cubicBezTo>
                  <a:pt x="55" y="145"/>
                  <a:pt x="56" y="145"/>
                  <a:pt x="57" y="145"/>
                </a:cubicBezTo>
                <a:cubicBezTo>
                  <a:pt x="61" y="146"/>
                  <a:pt x="66" y="148"/>
                  <a:pt x="70" y="149"/>
                </a:cubicBezTo>
                <a:cubicBezTo>
                  <a:pt x="79" y="151"/>
                  <a:pt x="89" y="151"/>
                  <a:pt x="98" y="153"/>
                </a:cubicBezTo>
                <a:cubicBezTo>
                  <a:pt x="100" y="154"/>
                  <a:pt x="102" y="155"/>
                  <a:pt x="104" y="155"/>
                </a:cubicBezTo>
                <a:cubicBezTo>
                  <a:pt x="112" y="156"/>
                  <a:pt x="120" y="157"/>
                  <a:pt x="127" y="159"/>
                </a:cubicBezTo>
                <a:cubicBezTo>
                  <a:pt x="128" y="158"/>
                  <a:pt x="128" y="157"/>
                  <a:pt x="130" y="158"/>
                </a:cubicBezTo>
                <a:cubicBezTo>
                  <a:pt x="131" y="158"/>
                  <a:pt x="133" y="159"/>
                  <a:pt x="134" y="160"/>
                </a:cubicBezTo>
                <a:cubicBezTo>
                  <a:pt x="138" y="161"/>
                  <a:pt x="143" y="162"/>
                  <a:pt x="147" y="163"/>
                </a:cubicBezTo>
                <a:cubicBezTo>
                  <a:pt x="158" y="162"/>
                  <a:pt x="169" y="163"/>
                  <a:pt x="179" y="166"/>
                </a:cubicBezTo>
                <a:cubicBezTo>
                  <a:pt x="179" y="166"/>
                  <a:pt x="179" y="166"/>
                  <a:pt x="179" y="166"/>
                </a:cubicBezTo>
                <a:cubicBezTo>
                  <a:pt x="183" y="166"/>
                  <a:pt x="187" y="166"/>
                  <a:pt x="191" y="166"/>
                </a:cubicBezTo>
                <a:cubicBezTo>
                  <a:pt x="191" y="166"/>
                  <a:pt x="191" y="165"/>
                  <a:pt x="191" y="165"/>
                </a:cubicBezTo>
                <a:cubicBezTo>
                  <a:pt x="190" y="164"/>
                  <a:pt x="189" y="164"/>
                  <a:pt x="188" y="164"/>
                </a:cubicBezTo>
                <a:cubicBezTo>
                  <a:pt x="191" y="164"/>
                  <a:pt x="195" y="164"/>
                  <a:pt x="198" y="165"/>
                </a:cubicBezTo>
                <a:cubicBezTo>
                  <a:pt x="198" y="165"/>
                  <a:pt x="197" y="165"/>
                  <a:pt x="197" y="166"/>
                </a:cubicBezTo>
                <a:cubicBezTo>
                  <a:pt x="197" y="166"/>
                  <a:pt x="198" y="166"/>
                  <a:pt x="198" y="166"/>
                </a:cubicBezTo>
                <a:cubicBezTo>
                  <a:pt x="200" y="166"/>
                  <a:pt x="201" y="165"/>
                  <a:pt x="203" y="165"/>
                </a:cubicBezTo>
                <a:cubicBezTo>
                  <a:pt x="204" y="165"/>
                  <a:pt x="205" y="165"/>
                  <a:pt x="205" y="166"/>
                </a:cubicBezTo>
                <a:cubicBezTo>
                  <a:pt x="213" y="165"/>
                  <a:pt x="221" y="164"/>
                  <a:pt x="228" y="164"/>
                </a:cubicBezTo>
                <a:cubicBezTo>
                  <a:pt x="228" y="164"/>
                  <a:pt x="229" y="164"/>
                  <a:pt x="229" y="164"/>
                </a:cubicBezTo>
                <a:cubicBezTo>
                  <a:pt x="229" y="164"/>
                  <a:pt x="230" y="164"/>
                  <a:pt x="231" y="164"/>
                </a:cubicBezTo>
                <a:cubicBezTo>
                  <a:pt x="230" y="163"/>
                  <a:pt x="231" y="161"/>
                  <a:pt x="233" y="161"/>
                </a:cubicBezTo>
                <a:cubicBezTo>
                  <a:pt x="252" y="159"/>
                  <a:pt x="271" y="157"/>
                  <a:pt x="290" y="154"/>
                </a:cubicBezTo>
                <a:cubicBezTo>
                  <a:pt x="296" y="152"/>
                  <a:pt x="303" y="150"/>
                  <a:pt x="310" y="147"/>
                </a:cubicBezTo>
                <a:cubicBezTo>
                  <a:pt x="310" y="147"/>
                  <a:pt x="310" y="147"/>
                  <a:pt x="310" y="147"/>
                </a:cubicBezTo>
                <a:cubicBezTo>
                  <a:pt x="310" y="147"/>
                  <a:pt x="310" y="147"/>
                  <a:pt x="310" y="147"/>
                </a:cubicBezTo>
                <a:cubicBezTo>
                  <a:pt x="323" y="143"/>
                  <a:pt x="335" y="138"/>
                  <a:pt x="349" y="134"/>
                </a:cubicBezTo>
                <a:cubicBezTo>
                  <a:pt x="353" y="132"/>
                  <a:pt x="357" y="130"/>
                  <a:pt x="361" y="128"/>
                </a:cubicBezTo>
                <a:cubicBezTo>
                  <a:pt x="361" y="128"/>
                  <a:pt x="361" y="128"/>
                  <a:pt x="361" y="127"/>
                </a:cubicBezTo>
                <a:cubicBezTo>
                  <a:pt x="365" y="125"/>
                  <a:pt x="368" y="123"/>
                  <a:pt x="371" y="121"/>
                </a:cubicBezTo>
                <a:cubicBezTo>
                  <a:pt x="375" y="119"/>
                  <a:pt x="378" y="117"/>
                  <a:pt x="382" y="114"/>
                </a:cubicBezTo>
                <a:cubicBezTo>
                  <a:pt x="382" y="114"/>
                  <a:pt x="382" y="113"/>
                  <a:pt x="382" y="113"/>
                </a:cubicBezTo>
                <a:cubicBezTo>
                  <a:pt x="386" y="110"/>
                  <a:pt x="390" y="108"/>
                  <a:pt x="394" y="105"/>
                </a:cubicBezTo>
                <a:cubicBezTo>
                  <a:pt x="409" y="93"/>
                  <a:pt x="424" y="79"/>
                  <a:pt x="440" y="68"/>
                </a:cubicBezTo>
                <a:cubicBezTo>
                  <a:pt x="440" y="67"/>
                  <a:pt x="439" y="67"/>
                  <a:pt x="439" y="67"/>
                </a:cubicBezTo>
                <a:cubicBezTo>
                  <a:pt x="441" y="64"/>
                  <a:pt x="444" y="61"/>
                  <a:pt x="447" y="58"/>
                </a:cubicBezTo>
                <a:cubicBezTo>
                  <a:pt x="456" y="45"/>
                  <a:pt x="466" y="32"/>
                  <a:pt x="477" y="20"/>
                </a:cubicBezTo>
                <a:cubicBezTo>
                  <a:pt x="480" y="14"/>
                  <a:pt x="483" y="9"/>
                  <a:pt x="486" y="4"/>
                </a:cubicBezTo>
                <a:cubicBezTo>
                  <a:pt x="486" y="3"/>
                  <a:pt x="486" y="2"/>
                  <a:pt x="486" y="1"/>
                </a:cubicBezTo>
                <a:close/>
              </a:path>
            </a:pathLst>
          </a:custGeom>
          <a:solidFill>
            <a:srgbClr val="F17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pic>
        <p:nvPicPr>
          <p:cNvPr id="17414" name="Image 15">
            <a:extLst>
              <a:ext uri="{FF2B5EF4-FFF2-40B4-BE49-F238E27FC236}">
                <a16:creationId xmlns:a16="http://schemas.microsoft.com/office/drawing/2014/main" xmlns="" id="{EBC7CF75-FAAB-2144-AF71-456D845CDF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 b="1"/>
          <a:stretch/>
        </p:blipFill>
        <p:spPr bwMode="auto">
          <a:xfrm>
            <a:off x="0" y="0"/>
            <a:ext cx="91440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re 9">
            <a:extLst>
              <a:ext uri="{FF2B5EF4-FFF2-40B4-BE49-F238E27FC236}">
                <a16:creationId xmlns:a16="http://schemas.microsoft.com/office/drawing/2014/main" xmlns="" id="{9D377255-0F24-4B99-8A04-A52617EAD155}"/>
              </a:ext>
            </a:extLst>
          </p:cNvPr>
          <p:cNvSpPr txBox="1">
            <a:spLocks/>
          </p:cNvSpPr>
          <p:nvPr/>
        </p:nvSpPr>
        <p:spPr bwMode="auto">
          <a:xfrm>
            <a:off x="1802606" y="3898900"/>
            <a:ext cx="5577840" cy="82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84188" rtl="0" eaLnBrk="0" fontAlgn="base" hangingPunct="0">
              <a:lnSpc>
                <a:spcPts val="2275"/>
              </a:lnSpc>
              <a:spcBef>
                <a:spcPct val="0"/>
              </a:spcBef>
              <a:spcAft>
                <a:spcPct val="0"/>
              </a:spcAft>
              <a:defRPr sz="3250" b="1" i="0" kern="1200">
                <a:solidFill>
                  <a:schemeClr val="tx2"/>
                </a:solidFill>
                <a:latin typeface="Titillium Web" pitchFamily="2" charset="77"/>
                <a:ea typeface="+mj-ea"/>
                <a:cs typeface="+mj-cs"/>
              </a:defRPr>
            </a:lvl1pPr>
            <a:lvl2pPr algn="l" defTabSz="484188" rtl="0" eaLnBrk="0" fontAlgn="base" hangingPunct="0">
              <a:lnSpc>
                <a:spcPts val="2275"/>
              </a:lnSpc>
              <a:spcBef>
                <a:spcPct val="0"/>
              </a:spcBef>
              <a:spcAft>
                <a:spcPct val="0"/>
              </a:spcAft>
              <a:defRPr sz="2600" b="1">
                <a:solidFill>
                  <a:srgbClr val="745191"/>
                </a:solidFill>
                <a:latin typeface="Titillium Web" pitchFamily="2" charset="77"/>
              </a:defRPr>
            </a:lvl2pPr>
            <a:lvl3pPr algn="l" defTabSz="484188" rtl="0" eaLnBrk="0" fontAlgn="base" hangingPunct="0">
              <a:lnSpc>
                <a:spcPts val="2275"/>
              </a:lnSpc>
              <a:spcBef>
                <a:spcPct val="0"/>
              </a:spcBef>
              <a:spcAft>
                <a:spcPct val="0"/>
              </a:spcAft>
              <a:defRPr sz="2600" b="1">
                <a:solidFill>
                  <a:srgbClr val="745191"/>
                </a:solidFill>
                <a:latin typeface="Titillium Web" pitchFamily="2" charset="77"/>
              </a:defRPr>
            </a:lvl3pPr>
            <a:lvl4pPr algn="l" defTabSz="484188" rtl="0" eaLnBrk="0" fontAlgn="base" hangingPunct="0">
              <a:lnSpc>
                <a:spcPts val="2275"/>
              </a:lnSpc>
              <a:spcBef>
                <a:spcPct val="0"/>
              </a:spcBef>
              <a:spcAft>
                <a:spcPct val="0"/>
              </a:spcAft>
              <a:defRPr sz="2600" b="1">
                <a:solidFill>
                  <a:srgbClr val="745191"/>
                </a:solidFill>
                <a:latin typeface="Titillium Web" pitchFamily="2" charset="77"/>
              </a:defRPr>
            </a:lvl4pPr>
            <a:lvl5pPr algn="l" defTabSz="484188" rtl="0" eaLnBrk="0" fontAlgn="base" hangingPunct="0">
              <a:lnSpc>
                <a:spcPts val="2275"/>
              </a:lnSpc>
              <a:spcBef>
                <a:spcPct val="0"/>
              </a:spcBef>
              <a:spcAft>
                <a:spcPct val="0"/>
              </a:spcAft>
              <a:defRPr sz="2600" b="1">
                <a:solidFill>
                  <a:srgbClr val="745191"/>
                </a:solidFill>
                <a:latin typeface="Titillium Web" pitchFamily="2" charset="77"/>
              </a:defRPr>
            </a:lvl5pPr>
            <a:lvl6pPr marL="457200" algn="l" defTabSz="484188" rtl="0" fontAlgn="base">
              <a:lnSpc>
                <a:spcPts val="2275"/>
              </a:lnSpc>
              <a:spcBef>
                <a:spcPct val="0"/>
              </a:spcBef>
              <a:spcAft>
                <a:spcPct val="0"/>
              </a:spcAft>
              <a:defRPr sz="2600" b="1">
                <a:solidFill>
                  <a:srgbClr val="745191"/>
                </a:solidFill>
                <a:latin typeface="Titillium Web" pitchFamily="2" charset="77"/>
              </a:defRPr>
            </a:lvl6pPr>
            <a:lvl7pPr marL="914400" algn="l" defTabSz="484188" rtl="0" fontAlgn="base">
              <a:lnSpc>
                <a:spcPts val="2275"/>
              </a:lnSpc>
              <a:spcBef>
                <a:spcPct val="0"/>
              </a:spcBef>
              <a:spcAft>
                <a:spcPct val="0"/>
              </a:spcAft>
              <a:defRPr sz="2600" b="1">
                <a:solidFill>
                  <a:srgbClr val="745191"/>
                </a:solidFill>
                <a:latin typeface="Titillium Web" pitchFamily="2" charset="77"/>
              </a:defRPr>
            </a:lvl7pPr>
            <a:lvl8pPr marL="1371600" algn="l" defTabSz="484188" rtl="0" fontAlgn="base">
              <a:lnSpc>
                <a:spcPts val="2275"/>
              </a:lnSpc>
              <a:spcBef>
                <a:spcPct val="0"/>
              </a:spcBef>
              <a:spcAft>
                <a:spcPct val="0"/>
              </a:spcAft>
              <a:defRPr sz="2600" b="1">
                <a:solidFill>
                  <a:srgbClr val="745191"/>
                </a:solidFill>
                <a:latin typeface="Titillium Web" pitchFamily="2" charset="77"/>
              </a:defRPr>
            </a:lvl8pPr>
            <a:lvl9pPr marL="1828800" algn="l" defTabSz="484188" rtl="0" fontAlgn="base">
              <a:lnSpc>
                <a:spcPts val="2275"/>
              </a:lnSpc>
              <a:spcBef>
                <a:spcPct val="0"/>
              </a:spcBef>
              <a:spcAft>
                <a:spcPct val="0"/>
              </a:spcAft>
              <a:defRPr sz="2600" b="1">
                <a:solidFill>
                  <a:srgbClr val="745191"/>
                </a:solidFill>
                <a:latin typeface="Titillium Web" pitchFamily="2" charset="77"/>
              </a:defRPr>
            </a:lvl9pPr>
          </a:lstStyle>
          <a:p>
            <a:pPr fontAlgn="auto">
              <a:spcBef>
                <a:spcPts val="1200"/>
              </a:spcBef>
              <a:spcAft>
                <a:spcPts val="0"/>
              </a:spcAft>
              <a:defRPr/>
            </a:pPr>
            <a:r>
              <a:rPr lang="fr-FR" sz="3200" dirty="0">
                <a:solidFill>
                  <a:schemeClr val="tx2">
                    <a:lumMod val="60000"/>
                    <a:lumOff val="40000"/>
                  </a:schemeClr>
                </a:solidFill>
              </a:rPr>
              <a:t/>
            </a:r>
            <a:br>
              <a:rPr lang="fr-FR" sz="3200" dirty="0">
                <a:solidFill>
                  <a:schemeClr val="tx2">
                    <a:lumMod val="60000"/>
                    <a:lumOff val="40000"/>
                  </a:schemeClr>
                </a:solidFill>
              </a:rPr>
            </a:br>
            <a:r>
              <a:rPr lang="fr-FR" sz="3200" dirty="0">
                <a:solidFill>
                  <a:schemeClr val="tx2">
                    <a:lumMod val="60000"/>
                    <a:lumOff val="40000"/>
                  </a:schemeClr>
                </a:solidFill>
              </a:rPr>
              <a:t>DE COMMUNICATION</a:t>
            </a:r>
          </a:p>
        </p:txBody>
      </p: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4A0DE15F-3897-A14A-A6C9-D1BFDBB760A0}"/>
              </a:ext>
            </a:extLst>
          </p:cNvPr>
          <p:cNvSpPr>
            <a:spLocks noGrp="1"/>
          </p:cNvSpPr>
          <p:nvPr>
            <p:ph type="title"/>
          </p:nvPr>
        </p:nvSpPr>
        <p:spPr>
          <a:xfrm>
            <a:off x="5638800" y="501508"/>
            <a:ext cx="2501900" cy="957705"/>
          </a:xfrm>
        </p:spPr>
        <p:txBody>
          <a:bodyPr/>
          <a:lstStyle/>
          <a:p>
            <a:pPr marL="0" indent="0" fontAlgn="auto">
              <a:spcAft>
                <a:spcPts val="0"/>
              </a:spcAft>
              <a:defRPr/>
            </a:pPr>
            <a:r>
              <a:rPr lang="fr-FR" sz="2800" cap="all" dirty="0">
                <a:solidFill>
                  <a:srgbClr val="80589C"/>
                </a:solidFill>
              </a:rPr>
              <a:t>INFORMER (2)</a:t>
            </a:r>
          </a:p>
        </p:txBody>
      </p:sp>
      <p:sp>
        <p:nvSpPr>
          <p:cNvPr id="26" name="Espace réservé du numéro de diapositive 25">
            <a:extLst>
              <a:ext uri="{FF2B5EF4-FFF2-40B4-BE49-F238E27FC236}">
                <a16:creationId xmlns:a16="http://schemas.microsoft.com/office/drawing/2014/main" xmlns="" id="{58DF7EB5-7C7A-474F-AB01-16811A656ECC}"/>
              </a:ext>
            </a:extLst>
          </p:cNvPr>
          <p:cNvSpPr>
            <a:spLocks noGrp="1"/>
          </p:cNvSpPr>
          <p:nvPr>
            <p:ph type="sldNum" sz="quarter" idx="17"/>
          </p:nvPr>
        </p:nvSpPr>
        <p:spPr/>
        <p:txBody>
          <a:bodyPr/>
          <a:lstStyle/>
          <a:p>
            <a:fld id="{5832F923-3D99-574E-BF91-28F11447A252}" type="slidenum">
              <a:rPr lang="fr-FR" smtClean="0"/>
              <a:pPr/>
              <a:t>10</a:t>
            </a:fld>
            <a:endParaRPr lang="fr-FR" dirty="0"/>
          </a:p>
        </p:txBody>
      </p:sp>
      <p:sp>
        <p:nvSpPr>
          <p:cNvPr id="8" name="Espace réservé du texte 10">
            <a:extLst>
              <a:ext uri="{FF2B5EF4-FFF2-40B4-BE49-F238E27FC236}">
                <a16:creationId xmlns:a16="http://schemas.microsoft.com/office/drawing/2014/main" xmlns="" id="{7C402368-0236-4117-86E3-2BD46211300B}"/>
              </a:ext>
            </a:extLst>
          </p:cNvPr>
          <p:cNvSpPr txBox="1">
            <a:spLocks noChangeArrowheads="1"/>
          </p:cNvSpPr>
          <p:nvPr/>
        </p:nvSpPr>
        <p:spPr bwMode="auto">
          <a:xfrm>
            <a:off x="4717659" y="1838308"/>
            <a:ext cx="4172712" cy="4455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84188" rtl="0" eaLnBrk="0" fontAlgn="base" hangingPunct="0">
              <a:lnSpc>
                <a:spcPct val="100000"/>
              </a:lnSpc>
              <a:spcBef>
                <a:spcPts val="525"/>
              </a:spcBef>
              <a:spcAft>
                <a:spcPct val="0"/>
              </a:spcAft>
              <a:buClr>
                <a:schemeClr val="tx2"/>
              </a:buClr>
              <a:buSzPct val="100000"/>
              <a:buFontTx/>
              <a:buNone/>
              <a:defRPr sz="1300" b="1" i="0" kern="1200">
                <a:solidFill>
                  <a:srgbClr val="745191"/>
                </a:solidFill>
                <a:latin typeface="Titillium Web SemiBold"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a:lstStyle>
          <a:p>
            <a:pPr>
              <a:spcBef>
                <a:spcPct val="30000"/>
              </a:spcBef>
              <a:defRPr/>
            </a:pPr>
            <a:r>
              <a:rPr lang="fr-FR" sz="1800" i="1" dirty="0">
                <a:solidFill>
                  <a:srgbClr val="80589C"/>
                </a:solidFill>
              </a:rPr>
              <a:t>Pensez à utiliser les bulletins paroissiaux ou les feuilles de messes.</a:t>
            </a:r>
          </a:p>
          <a:p>
            <a:pPr>
              <a:spcBef>
                <a:spcPts val="900"/>
              </a:spcBef>
              <a:defRPr/>
            </a:pPr>
            <a:r>
              <a:rPr lang="fr-FR" sz="1800" dirty="0">
                <a:solidFill>
                  <a:srgbClr val="80589C"/>
                </a:solidFill>
              </a:rPr>
              <a:t>Vous disposez de deux propositions de textes : </a:t>
            </a:r>
            <a:r>
              <a:rPr lang="fr-FR" sz="1800" u="sng" dirty="0">
                <a:solidFill>
                  <a:srgbClr val="80589C"/>
                </a:solidFill>
              </a:rPr>
              <a:t>une pour le mois de mars</a:t>
            </a:r>
            <a:r>
              <a:rPr lang="fr-FR" sz="1800" dirty="0">
                <a:solidFill>
                  <a:srgbClr val="80589C"/>
                </a:solidFill>
              </a:rPr>
              <a:t> qui présente l’opération de Carême d’une manière assez détaillée et complète, </a:t>
            </a:r>
            <a:r>
              <a:rPr lang="fr-FR" sz="1800" u="sng" dirty="0">
                <a:solidFill>
                  <a:srgbClr val="80589C"/>
                </a:solidFill>
              </a:rPr>
              <a:t>l’autre pour le mois d’avril</a:t>
            </a:r>
            <a:r>
              <a:rPr lang="fr-FR" sz="1800" dirty="0">
                <a:solidFill>
                  <a:srgbClr val="80589C"/>
                </a:solidFill>
              </a:rPr>
              <a:t> qui est l’occasion d’un rappel utile pour la collecte du 5</a:t>
            </a:r>
            <a:r>
              <a:rPr lang="fr-FR" sz="1800" baseline="30000" dirty="0">
                <a:solidFill>
                  <a:srgbClr val="80589C"/>
                </a:solidFill>
              </a:rPr>
              <a:t>ème</a:t>
            </a:r>
            <a:r>
              <a:rPr lang="fr-FR" sz="1800" dirty="0">
                <a:solidFill>
                  <a:srgbClr val="80589C"/>
                </a:solidFill>
              </a:rPr>
              <a:t> dimanche.</a:t>
            </a:r>
          </a:p>
          <a:p>
            <a:pPr>
              <a:spcBef>
                <a:spcPts val="600"/>
              </a:spcBef>
              <a:defRPr/>
            </a:pPr>
            <a:r>
              <a:rPr lang="fr-FR" sz="1800" dirty="0">
                <a:solidFill>
                  <a:srgbClr val="80589C"/>
                </a:solidFill>
              </a:rPr>
              <a:t>Ces articles auront d’autant plus d’impact si ils sont illustrés par le poster d’animation (annonce de mars) et l’affiche de collecte (annonce d’avril) : visuels disponibles sous format numérique dans le dossier « AFFICHER ».</a:t>
            </a:r>
          </a:p>
        </p:txBody>
      </p:sp>
      <p:sp>
        <p:nvSpPr>
          <p:cNvPr id="9" name="Footer Placeholder 4">
            <a:extLst>
              <a:ext uri="{FF2B5EF4-FFF2-40B4-BE49-F238E27FC236}">
                <a16:creationId xmlns:a16="http://schemas.microsoft.com/office/drawing/2014/main" xmlns="" id="{AB2522BC-3544-49EA-B715-247119E489CB}"/>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pic>
        <p:nvPicPr>
          <p:cNvPr id="10" name="Image 9">
            <a:extLst>
              <a:ext uri="{FF2B5EF4-FFF2-40B4-BE49-F238E27FC236}">
                <a16:creationId xmlns:a16="http://schemas.microsoft.com/office/drawing/2014/main" xmlns="" id="{A876A658-52D8-4511-8519-64948B0DCD19}"/>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4572000" y="344319"/>
            <a:ext cx="986890" cy="954226"/>
          </a:xfrm>
          <a:prstGeom prst="rect">
            <a:avLst/>
          </a:prstGeom>
        </p:spPr>
      </p:pic>
      <p:pic>
        <p:nvPicPr>
          <p:cNvPr id="5" name="Espace réservé pour une image  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475" r="3475"/>
          <a:stretch>
            <a:fillRect/>
          </a:stretch>
        </p:blipFill>
        <p:spPr/>
      </p:pic>
    </p:spTree>
    <p:extLst>
      <p:ext uri="{BB962C8B-B14F-4D97-AF65-F5344CB8AC3E}">
        <p14:creationId xmlns:p14="http://schemas.microsoft.com/office/powerpoint/2010/main" val="342563873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4A0DE15F-3897-A14A-A6C9-D1BFDBB760A0}"/>
              </a:ext>
            </a:extLst>
          </p:cNvPr>
          <p:cNvSpPr>
            <a:spLocks noGrp="1"/>
          </p:cNvSpPr>
          <p:nvPr>
            <p:ph type="title"/>
          </p:nvPr>
        </p:nvSpPr>
        <p:spPr>
          <a:xfrm>
            <a:off x="5651500" y="466260"/>
            <a:ext cx="2501900" cy="957705"/>
          </a:xfrm>
        </p:spPr>
        <p:txBody>
          <a:bodyPr/>
          <a:lstStyle/>
          <a:p>
            <a:pPr marL="0" indent="0" fontAlgn="auto">
              <a:spcAft>
                <a:spcPts val="0"/>
              </a:spcAft>
              <a:defRPr/>
            </a:pPr>
            <a:r>
              <a:rPr lang="fr-FR" sz="2800" cap="all" dirty="0">
                <a:solidFill>
                  <a:srgbClr val="80589C"/>
                </a:solidFill>
              </a:rPr>
              <a:t>INFORMER (3)</a:t>
            </a:r>
          </a:p>
        </p:txBody>
      </p:sp>
      <p:sp>
        <p:nvSpPr>
          <p:cNvPr id="18437" name="Espace réservé du texte 10">
            <a:extLst>
              <a:ext uri="{FF2B5EF4-FFF2-40B4-BE49-F238E27FC236}">
                <a16:creationId xmlns:a16="http://schemas.microsoft.com/office/drawing/2014/main" xmlns="" id="{DF1799A3-972B-5244-A132-4DB868DD841C}"/>
              </a:ext>
            </a:extLst>
          </p:cNvPr>
          <p:cNvSpPr>
            <a:spLocks noGrp="1" noChangeArrowheads="1"/>
          </p:cNvSpPr>
          <p:nvPr>
            <p:ph type="body" sz="quarter" idx="13"/>
          </p:nvPr>
        </p:nvSpPr>
        <p:spPr>
          <a:xfrm>
            <a:off x="4765750" y="1815828"/>
            <a:ext cx="4248000" cy="954226"/>
          </a:xfrm>
        </p:spPr>
        <p:txBody>
          <a:bodyPr/>
          <a:lstStyle/>
          <a:p>
            <a:pPr>
              <a:spcBef>
                <a:spcPct val="30000"/>
              </a:spcBef>
              <a:defRPr/>
            </a:pPr>
            <a:r>
              <a:rPr lang="fr-FR" sz="1800" i="1" dirty="0">
                <a:solidFill>
                  <a:srgbClr val="80589C"/>
                </a:solidFill>
              </a:rPr>
              <a:t>Le Carême est une opportunité de rentrer en dialogue avec tous les paroissiens, pratiquants réguliers ou occasionnels.</a:t>
            </a:r>
          </a:p>
        </p:txBody>
      </p:sp>
      <p:sp>
        <p:nvSpPr>
          <p:cNvPr id="26" name="Espace réservé du numéro de diapositive 25">
            <a:extLst>
              <a:ext uri="{FF2B5EF4-FFF2-40B4-BE49-F238E27FC236}">
                <a16:creationId xmlns:a16="http://schemas.microsoft.com/office/drawing/2014/main" xmlns="" id="{58DF7EB5-7C7A-474F-AB01-16811A656ECC}"/>
              </a:ext>
            </a:extLst>
          </p:cNvPr>
          <p:cNvSpPr>
            <a:spLocks noGrp="1"/>
          </p:cNvSpPr>
          <p:nvPr>
            <p:ph type="sldNum" sz="quarter" idx="17"/>
          </p:nvPr>
        </p:nvSpPr>
        <p:spPr/>
        <p:txBody>
          <a:bodyPr/>
          <a:lstStyle/>
          <a:p>
            <a:fld id="{5832F923-3D99-574E-BF91-28F11447A252}" type="slidenum">
              <a:rPr lang="fr-FR" smtClean="0"/>
              <a:pPr/>
              <a:t>11</a:t>
            </a:fld>
            <a:endParaRPr lang="fr-FR" dirty="0"/>
          </a:p>
        </p:txBody>
      </p:sp>
      <p:sp>
        <p:nvSpPr>
          <p:cNvPr id="8" name="Espace réservé du texte 10">
            <a:extLst>
              <a:ext uri="{FF2B5EF4-FFF2-40B4-BE49-F238E27FC236}">
                <a16:creationId xmlns:a16="http://schemas.microsoft.com/office/drawing/2014/main" xmlns="" id="{7C402368-0236-4117-86E3-2BD46211300B}"/>
              </a:ext>
            </a:extLst>
          </p:cNvPr>
          <p:cNvSpPr txBox="1">
            <a:spLocks noChangeArrowheads="1"/>
          </p:cNvSpPr>
          <p:nvPr/>
        </p:nvSpPr>
        <p:spPr bwMode="auto">
          <a:xfrm>
            <a:off x="4765750" y="2872811"/>
            <a:ext cx="4068000" cy="3197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84188" rtl="0" eaLnBrk="0" fontAlgn="base" hangingPunct="0">
              <a:lnSpc>
                <a:spcPct val="100000"/>
              </a:lnSpc>
              <a:spcBef>
                <a:spcPts val="525"/>
              </a:spcBef>
              <a:spcAft>
                <a:spcPct val="0"/>
              </a:spcAft>
              <a:buClr>
                <a:schemeClr val="tx2"/>
              </a:buClr>
              <a:buSzPct val="100000"/>
              <a:buFontTx/>
              <a:buNone/>
              <a:defRPr sz="1300" b="1" i="0" kern="1200">
                <a:solidFill>
                  <a:srgbClr val="745191"/>
                </a:solidFill>
                <a:latin typeface="Titillium Web SemiBold"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a:lstStyle>
          <a:p>
            <a:pPr>
              <a:spcBef>
                <a:spcPts val="500"/>
              </a:spcBef>
              <a:defRPr/>
            </a:pPr>
            <a:r>
              <a:rPr lang="fr-FR" sz="1800" dirty="0">
                <a:solidFill>
                  <a:srgbClr val="80589C"/>
                </a:solidFill>
              </a:rPr>
              <a:t>Le CCFD est parfois mal connu : vous pouvez utiliser la </a:t>
            </a:r>
            <a:r>
              <a:rPr lang="fr-FR" sz="1800" u="sng" dirty="0">
                <a:solidFill>
                  <a:srgbClr val="80589C"/>
                </a:solidFill>
              </a:rPr>
              <a:t>fiche d’argumentation et réponse aux objections</a:t>
            </a:r>
            <a:r>
              <a:rPr lang="fr-FR" sz="1800" dirty="0">
                <a:solidFill>
                  <a:srgbClr val="80589C"/>
                </a:solidFill>
              </a:rPr>
              <a:t> pour vous préparer au dialogue et ne pas être déstabilisés par certaines remarques.</a:t>
            </a:r>
          </a:p>
          <a:p>
            <a:pPr>
              <a:spcBef>
                <a:spcPts val="900"/>
              </a:spcBef>
              <a:defRPr/>
            </a:pPr>
            <a:r>
              <a:rPr lang="fr-FR" sz="1800" dirty="0">
                <a:solidFill>
                  <a:srgbClr val="80589C"/>
                </a:solidFill>
              </a:rPr>
              <a:t>Bien sûr, la rencontre avec un partenaire peut constituer le point d’orgue d’une action d’information et de dialogue pendant le Carême : à faire savoir le plus tôt et le plus largement possible !</a:t>
            </a:r>
          </a:p>
        </p:txBody>
      </p:sp>
      <p:sp>
        <p:nvSpPr>
          <p:cNvPr id="9" name="Footer Placeholder 4">
            <a:extLst>
              <a:ext uri="{FF2B5EF4-FFF2-40B4-BE49-F238E27FC236}">
                <a16:creationId xmlns:a16="http://schemas.microsoft.com/office/drawing/2014/main" xmlns="" id="{AB2522BC-3544-49EA-B715-247119E489CB}"/>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pic>
        <p:nvPicPr>
          <p:cNvPr id="11" name="Image 10">
            <a:extLst>
              <a:ext uri="{FF2B5EF4-FFF2-40B4-BE49-F238E27FC236}">
                <a16:creationId xmlns:a16="http://schemas.microsoft.com/office/drawing/2014/main" xmlns="" id="{9A2F5E37-A675-4A37-BDF8-C9438B2E77C9}"/>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4572000" y="344319"/>
            <a:ext cx="986890" cy="954226"/>
          </a:xfrm>
          <a:prstGeom prst="rect">
            <a:avLst/>
          </a:prstGeom>
        </p:spPr>
      </p:pic>
      <p:pic>
        <p:nvPicPr>
          <p:cNvPr id="5" name="Espace réservé pour une image  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475" r="3475"/>
          <a:stretch>
            <a:fillRect/>
          </a:stretch>
        </p:blipFill>
        <p:spPr/>
      </p:pic>
    </p:spTree>
    <p:extLst>
      <p:ext uri="{BB962C8B-B14F-4D97-AF65-F5344CB8AC3E}">
        <p14:creationId xmlns:p14="http://schemas.microsoft.com/office/powerpoint/2010/main" val="393868672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4A0DE15F-3897-A14A-A6C9-D1BFDBB760A0}"/>
              </a:ext>
            </a:extLst>
          </p:cNvPr>
          <p:cNvSpPr>
            <a:spLocks noGrp="1"/>
          </p:cNvSpPr>
          <p:nvPr>
            <p:ph type="title"/>
          </p:nvPr>
        </p:nvSpPr>
        <p:spPr>
          <a:xfrm>
            <a:off x="5651500" y="466260"/>
            <a:ext cx="2501900" cy="957705"/>
          </a:xfrm>
        </p:spPr>
        <p:txBody>
          <a:bodyPr/>
          <a:lstStyle/>
          <a:p>
            <a:pPr marL="0" indent="0" fontAlgn="auto">
              <a:spcAft>
                <a:spcPts val="0"/>
              </a:spcAft>
              <a:defRPr/>
            </a:pPr>
            <a:r>
              <a:rPr lang="fr-FR" sz="2800" cap="all" dirty="0">
                <a:solidFill>
                  <a:srgbClr val="80589C"/>
                </a:solidFill>
              </a:rPr>
              <a:t>INFORMER (4)</a:t>
            </a:r>
          </a:p>
        </p:txBody>
      </p:sp>
      <p:sp>
        <p:nvSpPr>
          <p:cNvPr id="18437" name="Espace réservé du texte 10">
            <a:extLst>
              <a:ext uri="{FF2B5EF4-FFF2-40B4-BE49-F238E27FC236}">
                <a16:creationId xmlns:a16="http://schemas.microsoft.com/office/drawing/2014/main" xmlns="" id="{DF1799A3-972B-5244-A132-4DB868DD841C}"/>
              </a:ext>
            </a:extLst>
          </p:cNvPr>
          <p:cNvSpPr>
            <a:spLocks noGrp="1" noChangeArrowheads="1"/>
          </p:cNvSpPr>
          <p:nvPr>
            <p:ph type="body" sz="quarter" idx="13"/>
          </p:nvPr>
        </p:nvSpPr>
        <p:spPr>
          <a:xfrm>
            <a:off x="4765750" y="1815828"/>
            <a:ext cx="3841675" cy="707468"/>
          </a:xfrm>
        </p:spPr>
        <p:txBody>
          <a:bodyPr/>
          <a:lstStyle/>
          <a:p>
            <a:pPr>
              <a:spcBef>
                <a:spcPct val="30000"/>
              </a:spcBef>
              <a:defRPr/>
            </a:pPr>
            <a:r>
              <a:rPr lang="fr-FR" sz="1800" i="1" dirty="0">
                <a:solidFill>
                  <a:srgbClr val="80589C"/>
                </a:solidFill>
              </a:rPr>
              <a:t>L’action de Carême peut être relayée dans les médias et sur internet.</a:t>
            </a:r>
          </a:p>
        </p:txBody>
      </p:sp>
      <p:sp>
        <p:nvSpPr>
          <p:cNvPr id="26" name="Espace réservé du numéro de diapositive 25">
            <a:extLst>
              <a:ext uri="{FF2B5EF4-FFF2-40B4-BE49-F238E27FC236}">
                <a16:creationId xmlns:a16="http://schemas.microsoft.com/office/drawing/2014/main" xmlns="" id="{58DF7EB5-7C7A-474F-AB01-16811A656ECC}"/>
              </a:ext>
            </a:extLst>
          </p:cNvPr>
          <p:cNvSpPr>
            <a:spLocks noGrp="1"/>
          </p:cNvSpPr>
          <p:nvPr>
            <p:ph type="sldNum" sz="quarter" idx="17"/>
          </p:nvPr>
        </p:nvSpPr>
        <p:spPr/>
        <p:txBody>
          <a:bodyPr/>
          <a:lstStyle/>
          <a:p>
            <a:fld id="{5832F923-3D99-574E-BF91-28F11447A252}" type="slidenum">
              <a:rPr lang="fr-FR" smtClean="0"/>
              <a:pPr/>
              <a:t>12</a:t>
            </a:fld>
            <a:endParaRPr lang="fr-FR" dirty="0"/>
          </a:p>
        </p:txBody>
      </p:sp>
      <p:sp>
        <p:nvSpPr>
          <p:cNvPr id="8" name="Espace réservé du texte 10">
            <a:extLst>
              <a:ext uri="{FF2B5EF4-FFF2-40B4-BE49-F238E27FC236}">
                <a16:creationId xmlns:a16="http://schemas.microsoft.com/office/drawing/2014/main" xmlns="" id="{7C402368-0236-4117-86E3-2BD46211300B}"/>
              </a:ext>
            </a:extLst>
          </p:cNvPr>
          <p:cNvSpPr txBox="1">
            <a:spLocks noChangeArrowheads="1"/>
          </p:cNvSpPr>
          <p:nvPr/>
        </p:nvSpPr>
        <p:spPr bwMode="auto">
          <a:xfrm>
            <a:off x="4778450" y="2523296"/>
            <a:ext cx="3996000" cy="3764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84188" rtl="0" eaLnBrk="0" fontAlgn="base" hangingPunct="0">
              <a:lnSpc>
                <a:spcPct val="100000"/>
              </a:lnSpc>
              <a:spcBef>
                <a:spcPts val="525"/>
              </a:spcBef>
              <a:spcAft>
                <a:spcPct val="0"/>
              </a:spcAft>
              <a:buClr>
                <a:schemeClr val="tx2"/>
              </a:buClr>
              <a:buSzPct val="100000"/>
              <a:buFontTx/>
              <a:buNone/>
              <a:defRPr sz="1300" b="1" i="0" kern="1200">
                <a:solidFill>
                  <a:srgbClr val="745191"/>
                </a:solidFill>
                <a:latin typeface="Titillium Web SemiBold"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a:lstStyle>
          <a:p>
            <a:pPr>
              <a:spcBef>
                <a:spcPts val="500"/>
              </a:spcBef>
              <a:defRPr/>
            </a:pPr>
            <a:r>
              <a:rPr lang="fr-FR" sz="1800" dirty="0">
                <a:solidFill>
                  <a:srgbClr val="80589C"/>
                </a:solidFill>
              </a:rPr>
              <a:t>Vous disposez du </a:t>
            </a:r>
            <a:r>
              <a:rPr lang="fr-FR" sz="1800" u="sng" dirty="0">
                <a:solidFill>
                  <a:srgbClr val="80589C"/>
                </a:solidFill>
              </a:rPr>
              <a:t>dossier de presse</a:t>
            </a:r>
            <a:r>
              <a:rPr lang="fr-FR" sz="1800" dirty="0">
                <a:solidFill>
                  <a:srgbClr val="80589C"/>
                </a:solidFill>
              </a:rPr>
              <a:t> permettant d’informer les journalistes locaux et régionaux. Bien sûr, un contact direct et personnel vaut mieux qu’un simple envoi par mail. Là aussi, la rencontre avec un partenaire est un plus pour attirer l’attention.</a:t>
            </a:r>
          </a:p>
          <a:p>
            <a:pPr>
              <a:spcBef>
                <a:spcPts val="500"/>
              </a:spcBef>
              <a:defRPr/>
            </a:pPr>
            <a:r>
              <a:rPr lang="fr-FR" sz="1800" dirty="0">
                <a:solidFill>
                  <a:srgbClr val="80589C"/>
                </a:solidFill>
              </a:rPr>
              <a:t>Vous avez enfin à votre disposition des outils numériques vous permettant de relayer l’opération de Carême sur le web (site du diocèse, sites des MSE…) et les médias sociaux : </a:t>
            </a:r>
            <a:r>
              <a:rPr lang="fr-FR" sz="1800" u="sng" dirty="0">
                <a:solidFill>
                  <a:srgbClr val="80589C"/>
                </a:solidFill>
              </a:rPr>
              <a:t>bannière internet</a:t>
            </a:r>
            <a:r>
              <a:rPr lang="fr-FR" sz="1800" dirty="0">
                <a:solidFill>
                  <a:srgbClr val="80589C"/>
                </a:solidFill>
              </a:rPr>
              <a:t>, </a:t>
            </a:r>
            <a:r>
              <a:rPr lang="fr-FR" sz="1800" u="sng" dirty="0">
                <a:solidFill>
                  <a:srgbClr val="80589C"/>
                </a:solidFill>
              </a:rPr>
              <a:t>signature mail</a:t>
            </a:r>
            <a:r>
              <a:rPr lang="fr-FR" sz="1800" dirty="0">
                <a:solidFill>
                  <a:srgbClr val="80589C"/>
                </a:solidFill>
              </a:rPr>
              <a:t>, </a:t>
            </a:r>
            <a:r>
              <a:rPr lang="fr-FR" sz="1800" u="sng" dirty="0">
                <a:solidFill>
                  <a:srgbClr val="80589C"/>
                </a:solidFill>
              </a:rPr>
              <a:t>post </a:t>
            </a:r>
            <a:r>
              <a:rPr lang="fr-FR" sz="1800" u="sng" dirty="0" err="1">
                <a:solidFill>
                  <a:srgbClr val="80589C"/>
                </a:solidFill>
              </a:rPr>
              <a:t>facebook</a:t>
            </a:r>
            <a:r>
              <a:rPr lang="fr-FR" sz="1800" dirty="0">
                <a:solidFill>
                  <a:srgbClr val="80589C"/>
                </a:solidFill>
              </a:rPr>
              <a:t>, </a:t>
            </a:r>
            <a:r>
              <a:rPr lang="fr-FR" sz="1800" u="sng" dirty="0">
                <a:solidFill>
                  <a:srgbClr val="80589C"/>
                </a:solidFill>
              </a:rPr>
              <a:t>emailing</a:t>
            </a:r>
            <a:r>
              <a:rPr lang="fr-FR" sz="1800" dirty="0">
                <a:solidFill>
                  <a:srgbClr val="80589C"/>
                </a:solidFill>
              </a:rPr>
              <a:t>.</a:t>
            </a:r>
          </a:p>
        </p:txBody>
      </p:sp>
      <p:sp>
        <p:nvSpPr>
          <p:cNvPr id="9" name="Footer Placeholder 4">
            <a:extLst>
              <a:ext uri="{FF2B5EF4-FFF2-40B4-BE49-F238E27FC236}">
                <a16:creationId xmlns:a16="http://schemas.microsoft.com/office/drawing/2014/main" xmlns="" id="{AB2522BC-3544-49EA-B715-247119E489CB}"/>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pic>
        <p:nvPicPr>
          <p:cNvPr id="11" name="Image 10">
            <a:extLst>
              <a:ext uri="{FF2B5EF4-FFF2-40B4-BE49-F238E27FC236}">
                <a16:creationId xmlns:a16="http://schemas.microsoft.com/office/drawing/2014/main" xmlns="" id="{9A2F5E37-A675-4A37-BDF8-C9438B2E77C9}"/>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4572000" y="344319"/>
            <a:ext cx="986890" cy="954226"/>
          </a:xfrm>
          <a:prstGeom prst="rect">
            <a:avLst/>
          </a:prstGeom>
        </p:spPr>
      </p:pic>
      <p:pic>
        <p:nvPicPr>
          <p:cNvPr id="5" name="Espace réservé pour une image  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475" r="3475"/>
          <a:stretch>
            <a:fillRect/>
          </a:stretch>
        </p:blipFill>
        <p:spPr/>
      </p:pic>
    </p:spTree>
    <p:extLst>
      <p:ext uri="{BB962C8B-B14F-4D97-AF65-F5344CB8AC3E}">
        <p14:creationId xmlns:p14="http://schemas.microsoft.com/office/powerpoint/2010/main" val="133811443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E8F01CC7-8D1B-D649-85FA-4FBAAEF26170}"/>
              </a:ext>
            </a:extLst>
          </p:cNvPr>
          <p:cNvSpPr>
            <a:spLocks noGrp="1"/>
          </p:cNvSpPr>
          <p:nvPr>
            <p:ph type="body" sz="quarter" idx="13"/>
          </p:nvPr>
        </p:nvSpPr>
        <p:spPr/>
        <p:txBody>
          <a:bodyPr/>
          <a:lstStyle/>
          <a:p>
            <a:pPr fontAlgn="auto">
              <a:spcAft>
                <a:spcPts val="0"/>
              </a:spcAft>
              <a:defRPr/>
            </a:pPr>
            <a:r>
              <a:rPr lang="fr-FR" dirty="0"/>
              <a:t>Pour conclure : se préparer !</a:t>
            </a:r>
          </a:p>
        </p:txBody>
      </p:sp>
      <p:sp>
        <p:nvSpPr>
          <p:cNvPr id="6" name="Espace réservé du texte 5">
            <a:extLst>
              <a:ext uri="{FF2B5EF4-FFF2-40B4-BE49-F238E27FC236}">
                <a16:creationId xmlns:a16="http://schemas.microsoft.com/office/drawing/2014/main" xmlns="" id="{082B4724-7890-9949-A5B2-4A83FD74E36F}"/>
              </a:ext>
            </a:extLst>
          </p:cNvPr>
          <p:cNvSpPr>
            <a:spLocks noGrp="1"/>
          </p:cNvSpPr>
          <p:nvPr>
            <p:ph type="body" sz="quarter" idx="17"/>
          </p:nvPr>
        </p:nvSpPr>
        <p:spPr>
          <a:xfrm>
            <a:off x="2184438" y="2598155"/>
            <a:ext cx="6156844" cy="2498477"/>
          </a:xfrm>
        </p:spPr>
        <p:txBody>
          <a:bodyPr/>
          <a:lstStyle/>
          <a:p>
            <a:pPr fontAlgn="auto">
              <a:spcAft>
                <a:spcPts val="0"/>
              </a:spcAft>
              <a:defRPr/>
            </a:pPr>
            <a:r>
              <a:rPr lang="fr-FR" sz="2400" dirty="0">
                <a:solidFill>
                  <a:srgbClr val="80589C"/>
                </a:solidFill>
              </a:rPr>
              <a:t>Consulter notre </a:t>
            </a:r>
            <a:r>
              <a:rPr lang="fr-FR" sz="2400" u="sng" dirty="0">
                <a:solidFill>
                  <a:srgbClr val="80589C"/>
                </a:solidFill>
              </a:rPr>
              <a:t>exemple de </a:t>
            </a:r>
            <a:r>
              <a:rPr lang="fr-FR" sz="2400" u="sng">
                <a:solidFill>
                  <a:srgbClr val="80589C"/>
                </a:solidFill>
              </a:rPr>
              <a:t>rétro-planning</a:t>
            </a:r>
            <a:r>
              <a:rPr lang="fr-FR" sz="2400" u="sng" dirty="0">
                <a:solidFill>
                  <a:srgbClr val="80589C"/>
                </a:solidFill>
              </a:rPr>
              <a:t> </a:t>
            </a:r>
            <a:r>
              <a:rPr lang="fr-FR" sz="2400" dirty="0">
                <a:solidFill>
                  <a:srgbClr val="80589C"/>
                </a:solidFill>
              </a:rPr>
              <a:t>pour se préparer au mieux dès maintenant et ne rien oublier !</a:t>
            </a:r>
          </a:p>
        </p:txBody>
      </p:sp>
      <p:sp>
        <p:nvSpPr>
          <p:cNvPr id="4" name="Espace réservé du numéro de diapositive 3">
            <a:extLst>
              <a:ext uri="{FF2B5EF4-FFF2-40B4-BE49-F238E27FC236}">
                <a16:creationId xmlns:a16="http://schemas.microsoft.com/office/drawing/2014/main" xmlns="" id="{590BE01D-27AA-894B-8FA7-7A6E50F42ABC}"/>
              </a:ext>
            </a:extLst>
          </p:cNvPr>
          <p:cNvSpPr>
            <a:spLocks noGrp="1"/>
          </p:cNvSpPr>
          <p:nvPr>
            <p:ph type="sldNum" sz="quarter" idx="19"/>
          </p:nvPr>
        </p:nvSpPr>
        <p:spPr/>
        <p:txBody>
          <a:bodyPr/>
          <a:lstStyle/>
          <a:p>
            <a:fld id="{153234B2-740F-3F47-B0B3-36C487387F8B}" type="slidenum">
              <a:rPr lang="fr-FR" smtClean="0"/>
              <a:pPr/>
              <a:t>13</a:t>
            </a:fld>
            <a:endParaRPr lang="fr-FR" dirty="0"/>
          </a:p>
        </p:txBody>
      </p:sp>
      <p:sp>
        <p:nvSpPr>
          <p:cNvPr id="8" name="Freeform 15">
            <a:extLst>
              <a:ext uri="{FF2B5EF4-FFF2-40B4-BE49-F238E27FC236}">
                <a16:creationId xmlns:a16="http://schemas.microsoft.com/office/drawing/2014/main" xmlns="" id="{0A90E44E-31C5-C049-A3F2-7568BF107097}"/>
              </a:ext>
            </a:extLst>
          </p:cNvPr>
          <p:cNvSpPr>
            <a:spLocks/>
          </p:cNvSpPr>
          <p:nvPr/>
        </p:nvSpPr>
        <p:spPr bwMode="auto">
          <a:xfrm>
            <a:off x="-5876" y="2352675"/>
            <a:ext cx="1910755" cy="654294"/>
          </a:xfrm>
          <a:custGeom>
            <a:avLst/>
            <a:gdLst>
              <a:gd name="T0" fmla="*/ 2147483646 w 486"/>
              <a:gd name="T1" fmla="*/ 0 h 166"/>
              <a:gd name="T2" fmla="*/ 2147483646 w 486"/>
              <a:gd name="T3" fmla="*/ 2147483646 h 166"/>
              <a:gd name="T4" fmla="*/ 2147483646 w 486"/>
              <a:gd name="T5" fmla="*/ 2147483646 h 166"/>
              <a:gd name="T6" fmla="*/ 2147483646 w 486"/>
              <a:gd name="T7" fmla="*/ 2147483646 h 166"/>
              <a:gd name="T8" fmla="*/ 2147483646 w 486"/>
              <a:gd name="T9" fmla="*/ 2147483646 h 166"/>
              <a:gd name="T10" fmla="*/ 2147483646 w 486"/>
              <a:gd name="T11" fmla="*/ 2147483646 h 166"/>
              <a:gd name="T12" fmla="*/ 2147483646 w 486"/>
              <a:gd name="T13" fmla="*/ 2147483646 h 166"/>
              <a:gd name="T14" fmla="*/ 2147483646 w 486"/>
              <a:gd name="T15" fmla="*/ 2147483646 h 166"/>
              <a:gd name="T16" fmla="*/ 2147483646 w 486"/>
              <a:gd name="T17" fmla="*/ 2147483646 h 166"/>
              <a:gd name="T18" fmla="*/ 2147483646 w 486"/>
              <a:gd name="T19" fmla="*/ 2147483646 h 166"/>
              <a:gd name="T20" fmla="*/ 2147483646 w 486"/>
              <a:gd name="T21" fmla="*/ 2147483646 h 166"/>
              <a:gd name="T22" fmla="*/ 2147483646 w 486"/>
              <a:gd name="T23" fmla="*/ 2147483646 h 166"/>
              <a:gd name="T24" fmla="*/ 2147483646 w 486"/>
              <a:gd name="T25" fmla="*/ 2147483646 h 166"/>
              <a:gd name="T26" fmla="*/ 2147483646 w 486"/>
              <a:gd name="T27" fmla="*/ 2147483646 h 166"/>
              <a:gd name="T28" fmla="*/ 0 w 486"/>
              <a:gd name="T29" fmla="*/ 2147483646 h 166"/>
              <a:gd name="T30" fmla="*/ 2147483646 w 486"/>
              <a:gd name="T31" fmla="*/ 2147483646 h 166"/>
              <a:gd name="T32" fmla="*/ 2147483646 w 486"/>
              <a:gd name="T33" fmla="*/ 2147483646 h 166"/>
              <a:gd name="T34" fmla="*/ 2147483646 w 486"/>
              <a:gd name="T35" fmla="*/ 2147483646 h 166"/>
              <a:gd name="T36" fmla="*/ 2147483646 w 486"/>
              <a:gd name="T37" fmla="*/ 2147483646 h 166"/>
              <a:gd name="T38" fmla="*/ 2147483646 w 486"/>
              <a:gd name="T39" fmla="*/ 2147483646 h 166"/>
              <a:gd name="T40" fmla="*/ 2147483646 w 486"/>
              <a:gd name="T41" fmla="*/ 2147483646 h 166"/>
              <a:gd name="T42" fmla="*/ 2147483646 w 486"/>
              <a:gd name="T43" fmla="*/ 2147483646 h 166"/>
              <a:gd name="T44" fmla="*/ 2147483646 w 486"/>
              <a:gd name="T45" fmla="*/ 2147483646 h 166"/>
              <a:gd name="T46" fmla="*/ 2147483646 w 486"/>
              <a:gd name="T47" fmla="*/ 2147483646 h 166"/>
              <a:gd name="T48" fmla="*/ 2147483646 w 486"/>
              <a:gd name="T49" fmla="*/ 2147483646 h 166"/>
              <a:gd name="T50" fmla="*/ 2147483646 w 486"/>
              <a:gd name="T51" fmla="*/ 2147483646 h 166"/>
              <a:gd name="T52" fmla="*/ 2147483646 w 486"/>
              <a:gd name="T53" fmla="*/ 2147483646 h 166"/>
              <a:gd name="T54" fmla="*/ 2147483646 w 486"/>
              <a:gd name="T55" fmla="*/ 2147483646 h 166"/>
              <a:gd name="T56" fmla="*/ 2147483646 w 486"/>
              <a:gd name="T57" fmla="*/ 2147483646 h 166"/>
              <a:gd name="T58" fmla="*/ 2147483646 w 486"/>
              <a:gd name="T59" fmla="*/ 2147483646 h 166"/>
              <a:gd name="T60" fmla="*/ 2147483646 w 486"/>
              <a:gd name="T61" fmla="*/ 2147483646 h 166"/>
              <a:gd name="T62" fmla="*/ 2147483646 w 486"/>
              <a:gd name="T63" fmla="*/ 2147483646 h 166"/>
              <a:gd name="T64" fmla="*/ 2147483646 w 486"/>
              <a:gd name="T65" fmla="*/ 2147483646 h 166"/>
              <a:gd name="T66" fmla="*/ 2147483646 w 486"/>
              <a:gd name="T67" fmla="*/ 2147483646 h 166"/>
              <a:gd name="T68" fmla="*/ 2147483646 w 486"/>
              <a:gd name="T69" fmla="*/ 2147483646 h 166"/>
              <a:gd name="T70" fmla="*/ 2147483646 w 486"/>
              <a:gd name="T71" fmla="*/ 2147483646 h 166"/>
              <a:gd name="T72" fmla="*/ 2147483646 w 486"/>
              <a:gd name="T73" fmla="*/ 2147483646 h 166"/>
              <a:gd name="T74" fmla="*/ 2147483646 w 486"/>
              <a:gd name="T75" fmla="*/ 2147483646 h 1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6" h="166">
                <a:moveTo>
                  <a:pt x="486" y="1"/>
                </a:moveTo>
                <a:cubicBezTo>
                  <a:pt x="484" y="0"/>
                  <a:pt x="483" y="0"/>
                  <a:pt x="482" y="0"/>
                </a:cubicBezTo>
                <a:cubicBezTo>
                  <a:pt x="475" y="7"/>
                  <a:pt x="468" y="14"/>
                  <a:pt x="461" y="22"/>
                </a:cubicBezTo>
                <a:cubicBezTo>
                  <a:pt x="459" y="26"/>
                  <a:pt x="456" y="30"/>
                  <a:pt x="453" y="34"/>
                </a:cubicBezTo>
                <a:cubicBezTo>
                  <a:pt x="450" y="37"/>
                  <a:pt x="447" y="39"/>
                  <a:pt x="445" y="42"/>
                </a:cubicBezTo>
                <a:cubicBezTo>
                  <a:pt x="441" y="46"/>
                  <a:pt x="437" y="49"/>
                  <a:pt x="433" y="53"/>
                </a:cubicBezTo>
                <a:cubicBezTo>
                  <a:pt x="432" y="54"/>
                  <a:pt x="430" y="56"/>
                  <a:pt x="429" y="58"/>
                </a:cubicBezTo>
                <a:cubicBezTo>
                  <a:pt x="429" y="57"/>
                  <a:pt x="428" y="57"/>
                  <a:pt x="428" y="57"/>
                </a:cubicBezTo>
                <a:cubicBezTo>
                  <a:pt x="420" y="66"/>
                  <a:pt x="411" y="74"/>
                  <a:pt x="401" y="81"/>
                </a:cubicBezTo>
                <a:cubicBezTo>
                  <a:pt x="399" y="81"/>
                  <a:pt x="398" y="81"/>
                  <a:pt x="397" y="81"/>
                </a:cubicBezTo>
                <a:cubicBezTo>
                  <a:pt x="397" y="82"/>
                  <a:pt x="396" y="83"/>
                  <a:pt x="395" y="83"/>
                </a:cubicBezTo>
                <a:cubicBezTo>
                  <a:pt x="382" y="93"/>
                  <a:pt x="367" y="101"/>
                  <a:pt x="351" y="107"/>
                </a:cubicBezTo>
                <a:cubicBezTo>
                  <a:pt x="348" y="109"/>
                  <a:pt x="345" y="111"/>
                  <a:pt x="341" y="112"/>
                </a:cubicBezTo>
                <a:cubicBezTo>
                  <a:pt x="341" y="114"/>
                  <a:pt x="340" y="115"/>
                  <a:pt x="338" y="115"/>
                </a:cubicBezTo>
                <a:cubicBezTo>
                  <a:pt x="319" y="121"/>
                  <a:pt x="298" y="126"/>
                  <a:pt x="278" y="129"/>
                </a:cubicBezTo>
                <a:cubicBezTo>
                  <a:pt x="277" y="129"/>
                  <a:pt x="276" y="130"/>
                  <a:pt x="274" y="130"/>
                </a:cubicBezTo>
                <a:cubicBezTo>
                  <a:pt x="273" y="131"/>
                  <a:pt x="272" y="132"/>
                  <a:pt x="270" y="132"/>
                </a:cubicBezTo>
                <a:cubicBezTo>
                  <a:pt x="269" y="132"/>
                  <a:pt x="268" y="132"/>
                  <a:pt x="268" y="132"/>
                </a:cubicBezTo>
                <a:cubicBezTo>
                  <a:pt x="261" y="133"/>
                  <a:pt x="255" y="134"/>
                  <a:pt x="249" y="135"/>
                </a:cubicBezTo>
                <a:cubicBezTo>
                  <a:pt x="248" y="136"/>
                  <a:pt x="247" y="135"/>
                  <a:pt x="246" y="135"/>
                </a:cubicBezTo>
                <a:cubicBezTo>
                  <a:pt x="242" y="136"/>
                  <a:pt x="238" y="136"/>
                  <a:pt x="233" y="137"/>
                </a:cubicBezTo>
                <a:cubicBezTo>
                  <a:pt x="224" y="138"/>
                  <a:pt x="224" y="138"/>
                  <a:pt x="224" y="138"/>
                </a:cubicBezTo>
                <a:cubicBezTo>
                  <a:pt x="219" y="139"/>
                  <a:pt x="219" y="139"/>
                  <a:pt x="219" y="139"/>
                </a:cubicBezTo>
                <a:cubicBezTo>
                  <a:pt x="186" y="142"/>
                  <a:pt x="153" y="141"/>
                  <a:pt x="121" y="133"/>
                </a:cubicBezTo>
                <a:cubicBezTo>
                  <a:pt x="121" y="133"/>
                  <a:pt x="121" y="133"/>
                  <a:pt x="121" y="133"/>
                </a:cubicBezTo>
                <a:cubicBezTo>
                  <a:pt x="107" y="132"/>
                  <a:pt x="94" y="130"/>
                  <a:pt x="81" y="126"/>
                </a:cubicBezTo>
                <a:cubicBezTo>
                  <a:pt x="71" y="124"/>
                  <a:pt x="61" y="122"/>
                  <a:pt x="51" y="120"/>
                </a:cubicBezTo>
                <a:cubicBezTo>
                  <a:pt x="51" y="120"/>
                  <a:pt x="51" y="120"/>
                  <a:pt x="51" y="120"/>
                </a:cubicBezTo>
                <a:cubicBezTo>
                  <a:pt x="46" y="119"/>
                  <a:pt x="41" y="117"/>
                  <a:pt x="36" y="116"/>
                </a:cubicBezTo>
                <a:cubicBezTo>
                  <a:pt x="25" y="112"/>
                  <a:pt x="12" y="108"/>
                  <a:pt x="0" y="103"/>
                </a:cubicBezTo>
                <a:cubicBezTo>
                  <a:pt x="0" y="125"/>
                  <a:pt x="0" y="125"/>
                  <a:pt x="0" y="125"/>
                </a:cubicBezTo>
                <a:cubicBezTo>
                  <a:pt x="0" y="125"/>
                  <a:pt x="0" y="125"/>
                  <a:pt x="1" y="125"/>
                </a:cubicBezTo>
                <a:cubicBezTo>
                  <a:pt x="4" y="125"/>
                  <a:pt x="7" y="126"/>
                  <a:pt x="10" y="128"/>
                </a:cubicBezTo>
                <a:cubicBezTo>
                  <a:pt x="10" y="128"/>
                  <a:pt x="10" y="128"/>
                  <a:pt x="10" y="128"/>
                </a:cubicBezTo>
                <a:cubicBezTo>
                  <a:pt x="14" y="130"/>
                  <a:pt x="17" y="132"/>
                  <a:pt x="21" y="134"/>
                </a:cubicBezTo>
                <a:cubicBezTo>
                  <a:pt x="27" y="137"/>
                  <a:pt x="32" y="140"/>
                  <a:pt x="39" y="140"/>
                </a:cubicBezTo>
                <a:cubicBezTo>
                  <a:pt x="39" y="140"/>
                  <a:pt x="40" y="140"/>
                  <a:pt x="40" y="139"/>
                </a:cubicBezTo>
                <a:cubicBezTo>
                  <a:pt x="45" y="141"/>
                  <a:pt x="50" y="143"/>
                  <a:pt x="55" y="145"/>
                </a:cubicBezTo>
                <a:cubicBezTo>
                  <a:pt x="55" y="145"/>
                  <a:pt x="56" y="145"/>
                  <a:pt x="57" y="145"/>
                </a:cubicBezTo>
                <a:cubicBezTo>
                  <a:pt x="61" y="146"/>
                  <a:pt x="66" y="148"/>
                  <a:pt x="70" y="149"/>
                </a:cubicBezTo>
                <a:cubicBezTo>
                  <a:pt x="79" y="151"/>
                  <a:pt x="89" y="151"/>
                  <a:pt x="98" y="153"/>
                </a:cubicBezTo>
                <a:cubicBezTo>
                  <a:pt x="100" y="154"/>
                  <a:pt x="102" y="155"/>
                  <a:pt x="104" y="155"/>
                </a:cubicBezTo>
                <a:cubicBezTo>
                  <a:pt x="112" y="156"/>
                  <a:pt x="120" y="157"/>
                  <a:pt x="127" y="159"/>
                </a:cubicBezTo>
                <a:cubicBezTo>
                  <a:pt x="128" y="158"/>
                  <a:pt x="128" y="157"/>
                  <a:pt x="130" y="158"/>
                </a:cubicBezTo>
                <a:cubicBezTo>
                  <a:pt x="131" y="158"/>
                  <a:pt x="133" y="159"/>
                  <a:pt x="134" y="160"/>
                </a:cubicBezTo>
                <a:cubicBezTo>
                  <a:pt x="138" y="161"/>
                  <a:pt x="143" y="162"/>
                  <a:pt x="147" y="163"/>
                </a:cubicBezTo>
                <a:cubicBezTo>
                  <a:pt x="158" y="162"/>
                  <a:pt x="169" y="163"/>
                  <a:pt x="179" y="166"/>
                </a:cubicBezTo>
                <a:cubicBezTo>
                  <a:pt x="179" y="166"/>
                  <a:pt x="179" y="166"/>
                  <a:pt x="179" y="166"/>
                </a:cubicBezTo>
                <a:cubicBezTo>
                  <a:pt x="183" y="166"/>
                  <a:pt x="187" y="166"/>
                  <a:pt x="191" y="166"/>
                </a:cubicBezTo>
                <a:cubicBezTo>
                  <a:pt x="191" y="166"/>
                  <a:pt x="191" y="165"/>
                  <a:pt x="191" y="165"/>
                </a:cubicBezTo>
                <a:cubicBezTo>
                  <a:pt x="190" y="164"/>
                  <a:pt x="189" y="164"/>
                  <a:pt x="188" y="164"/>
                </a:cubicBezTo>
                <a:cubicBezTo>
                  <a:pt x="191" y="164"/>
                  <a:pt x="195" y="164"/>
                  <a:pt x="198" y="165"/>
                </a:cubicBezTo>
                <a:cubicBezTo>
                  <a:pt x="198" y="165"/>
                  <a:pt x="197" y="165"/>
                  <a:pt x="197" y="166"/>
                </a:cubicBezTo>
                <a:cubicBezTo>
                  <a:pt x="197" y="166"/>
                  <a:pt x="198" y="166"/>
                  <a:pt x="198" y="166"/>
                </a:cubicBezTo>
                <a:cubicBezTo>
                  <a:pt x="200" y="166"/>
                  <a:pt x="201" y="165"/>
                  <a:pt x="203" y="165"/>
                </a:cubicBezTo>
                <a:cubicBezTo>
                  <a:pt x="204" y="165"/>
                  <a:pt x="205" y="165"/>
                  <a:pt x="205" y="166"/>
                </a:cubicBezTo>
                <a:cubicBezTo>
                  <a:pt x="213" y="165"/>
                  <a:pt x="221" y="164"/>
                  <a:pt x="228" y="164"/>
                </a:cubicBezTo>
                <a:cubicBezTo>
                  <a:pt x="228" y="164"/>
                  <a:pt x="229" y="164"/>
                  <a:pt x="229" y="164"/>
                </a:cubicBezTo>
                <a:cubicBezTo>
                  <a:pt x="229" y="164"/>
                  <a:pt x="230" y="164"/>
                  <a:pt x="231" y="164"/>
                </a:cubicBezTo>
                <a:cubicBezTo>
                  <a:pt x="230" y="163"/>
                  <a:pt x="231" y="161"/>
                  <a:pt x="233" y="161"/>
                </a:cubicBezTo>
                <a:cubicBezTo>
                  <a:pt x="252" y="159"/>
                  <a:pt x="271" y="157"/>
                  <a:pt x="290" y="154"/>
                </a:cubicBezTo>
                <a:cubicBezTo>
                  <a:pt x="296" y="152"/>
                  <a:pt x="303" y="150"/>
                  <a:pt x="310" y="147"/>
                </a:cubicBezTo>
                <a:cubicBezTo>
                  <a:pt x="310" y="147"/>
                  <a:pt x="310" y="147"/>
                  <a:pt x="310" y="147"/>
                </a:cubicBezTo>
                <a:cubicBezTo>
                  <a:pt x="310" y="147"/>
                  <a:pt x="310" y="147"/>
                  <a:pt x="310" y="147"/>
                </a:cubicBezTo>
                <a:cubicBezTo>
                  <a:pt x="323" y="143"/>
                  <a:pt x="335" y="138"/>
                  <a:pt x="349" y="134"/>
                </a:cubicBezTo>
                <a:cubicBezTo>
                  <a:pt x="353" y="132"/>
                  <a:pt x="357" y="130"/>
                  <a:pt x="361" y="128"/>
                </a:cubicBezTo>
                <a:cubicBezTo>
                  <a:pt x="361" y="128"/>
                  <a:pt x="361" y="128"/>
                  <a:pt x="361" y="127"/>
                </a:cubicBezTo>
                <a:cubicBezTo>
                  <a:pt x="365" y="125"/>
                  <a:pt x="368" y="123"/>
                  <a:pt x="371" y="121"/>
                </a:cubicBezTo>
                <a:cubicBezTo>
                  <a:pt x="375" y="119"/>
                  <a:pt x="378" y="117"/>
                  <a:pt x="382" y="114"/>
                </a:cubicBezTo>
                <a:cubicBezTo>
                  <a:pt x="382" y="114"/>
                  <a:pt x="382" y="113"/>
                  <a:pt x="382" y="113"/>
                </a:cubicBezTo>
                <a:cubicBezTo>
                  <a:pt x="386" y="110"/>
                  <a:pt x="390" y="108"/>
                  <a:pt x="394" y="105"/>
                </a:cubicBezTo>
                <a:cubicBezTo>
                  <a:pt x="409" y="93"/>
                  <a:pt x="424" y="79"/>
                  <a:pt x="440" y="68"/>
                </a:cubicBezTo>
                <a:cubicBezTo>
                  <a:pt x="440" y="67"/>
                  <a:pt x="439" y="67"/>
                  <a:pt x="439" y="67"/>
                </a:cubicBezTo>
                <a:cubicBezTo>
                  <a:pt x="441" y="64"/>
                  <a:pt x="444" y="61"/>
                  <a:pt x="447" y="58"/>
                </a:cubicBezTo>
                <a:cubicBezTo>
                  <a:pt x="456" y="45"/>
                  <a:pt x="466" y="32"/>
                  <a:pt x="477" y="20"/>
                </a:cubicBezTo>
                <a:cubicBezTo>
                  <a:pt x="480" y="14"/>
                  <a:pt x="483" y="9"/>
                  <a:pt x="486" y="4"/>
                </a:cubicBezTo>
                <a:cubicBezTo>
                  <a:pt x="486" y="3"/>
                  <a:pt x="486" y="2"/>
                  <a:pt x="486" y="1"/>
                </a:cubicBezTo>
                <a:close/>
              </a:path>
            </a:pathLst>
          </a:custGeom>
          <a:solidFill>
            <a:srgbClr val="F17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 name="Footer Placeholder 4">
            <a:extLst>
              <a:ext uri="{FF2B5EF4-FFF2-40B4-BE49-F238E27FC236}">
                <a16:creationId xmlns:a16="http://schemas.microsoft.com/office/drawing/2014/main" xmlns="" id="{F1243F1E-3A50-4252-A305-3F11A1361B17}"/>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Tree>
    <p:extLst>
      <p:ext uri="{BB962C8B-B14F-4D97-AF65-F5344CB8AC3E}">
        <p14:creationId xmlns:p14="http://schemas.microsoft.com/office/powerpoint/2010/main" val="195936562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E8F01CC7-8D1B-D649-85FA-4FBAAEF26170}"/>
              </a:ext>
            </a:extLst>
          </p:cNvPr>
          <p:cNvSpPr>
            <a:spLocks noGrp="1"/>
          </p:cNvSpPr>
          <p:nvPr>
            <p:ph type="body" sz="quarter" idx="13"/>
          </p:nvPr>
        </p:nvSpPr>
        <p:spPr>
          <a:xfrm>
            <a:off x="774447" y="114301"/>
            <a:ext cx="6916310" cy="2180294"/>
          </a:xfrm>
        </p:spPr>
        <p:txBody>
          <a:bodyPr/>
          <a:lstStyle/>
          <a:p>
            <a:pPr fontAlgn="auto">
              <a:spcAft>
                <a:spcPts val="0"/>
              </a:spcAft>
              <a:defRPr/>
            </a:pPr>
            <a:r>
              <a:rPr lang="fr-FR" sz="4400" dirty="0"/>
              <a:t>LIEN vers le site </a:t>
            </a:r>
          </a:p>
          <a:p>
            <a:pPr fontAlgn="auto">
              <a:spcAft>
                <a:spcPts val="0"/>
              </a:spcAft>
              <a:defRPr/>
            </a:pPr>
            <a:r>
              <a:rPr lang="fr-FR" sz="4400" dirty="0"/>
              <a:t>du CCFD-Terre Solidaire</a:t>
            </a:r>
            <a:r>
              <a:rPr lang="fr-FR" i="1" dirty="0"/>
              <a:t/>
            </a:r>
            <a:br>
              <a:rPr lang="fr-FR" i="1" dirty="0"/>
            </a:br>
            <a:r>
              <a:rPr lang="fr-FR" i="1" dirty="0"/>
              <a:t>							</a:t>
            </a:r>
            <a:endParaRPr lang="fr-FR" dirty="0"/>
          </a:p>
        </p:txBody>
      </p:sp>
      <p:sp>
        <p:nvSpPr>
          <p:cNvPr id="6" name="Espace réservé du texte 5">
            <a:extLst>
              <a:ext uri="{FF2B5EF4-FFF2-40B4-BE49-F238E27FC236}">
                <a16:creationId xmlns:a16="http://schemas.microsoft.com/office/drawing/2014/main" xmlns="" id="{082B4724-7890-9949-A5B2-4A83FD74E36F}"/>
              </a:ext>
            </a:extLst>
          </p:cNvPr>
          <p:cNvSpPr>
            <a:spLocks noGrp="1"/>
          </p:cNvSpPr>
          <p:nvPr>
            <p:ph type="body" sz="quarter" idx="17"/>
          </p:nvPr>
        </p:nvSpPr>
        <p:spPr>
          <a:xfrm>
            <a:off x="2266393" y="2294595"/>
            <a:ext cx="6608186" cy="3689826"/>
          </a:xfrm>
        </p:spPr>
        <p:txBody>
          <a:bodyPr/>
          <a:lstStyle/>
          <a:p>
            <a:pPr marL="285750" indent="-285750" fontAlgn="auto">
              <a:spcBef>
                <a:spcPts val="0"/>
              </a:spcBef>
              <a:spcAft>
                <a:spcPts val="0"/>
              </a:spcAft>
              <a:buFontTx/>
              <a:buChar char="-"/>
              <a:defRPr/>
            </a:pPr>
            <a:r>
              <a:rPr lang="fr-FR" sz="2000" dirty="0">
                <a:solidFill>
                  <a:srgbClr val="80589C"/>
                </a:solidFill>
              </a:rPr>
              <a:t>Le Kit de communication</a:t>
            </a:r>
          </a:p>
          <a:p>
            <a:pPr marL="285750" indent="-285750" fontAlgn="auto">
              <a:spcBef>
                <a:spcPts val="0"/>
              </a:spcBef>
              <a:spcAft>
                <a:spcPts val="0"/>
              </a:spcAft>
              <a:buFontTx/>
              <a:buChar char="-"/>
              <a:defRPr/>
            </a:pPr>
            <a:endParaRPr lang="fr-FR" sz="2000" dirty="0">
              <a:solidFill>
                <a:srgbClr val="80589C"/>
              </a:solidFill>
            </a:endParaRPr>
          </a:p>
          <a:p>
            <a:pPr marL="285750" indent="-285750" fontAlgn="auto">
              <a:spcBef>
                <a:spcPts val="0"/>
              </a:spcBef>
              <a:spcAft>
                <a:spcPts val="0"/>
              </a:spcAft>
              <a:buFontTx/>
              <a:buChar char="-"/>
              <a:defRPr/>
            </a:pPr>
            <a:r>
              <a:rPr lang="fr-FR" sz="2000" dirty="0">
                <a:solidFill>
                  <a:srgbClr val="80589C"/>
                </a:solidFill>
              </a:rPr>
              <a:t>Des vidéos des partenaires et sur les causes de la faim et qui présentent le CCFD-Terre Solidaire</a:t>
            </a:r>
          </a:p>
          <a:p>
            <a:pPr marL="285750" indent="-285750" fontAlgn="auto">
              <a:spcBef>
                <a:spcPts val="0"/>
              </a:spcBef>
              <a:spcAft>
                <a:spcPts val="0"/>
              </a:spcAft>
              <a:buFontTx/>
              <a:buChar char="-"/>
              <a:defRPr/>
            </a:pPr>
            <a:endParaRPr lang="fr-FR" sz="2000" dirty="0">
              <a:solidFill>
                <a:srgbClr val="80589C"/>
              </a:solidFill>
            </a:endParaRPr>
          </a:p>
          <a:p>
            <a:pPr marL="285750" indent="-285750" fontAlgn="auto">
              <a:spcBef>
                <a:spcPts val="0"/>
              </a:spcBef>
              <a:spcAft>
                <a:spcPts val="0"/>
              </a:spcAft>
              <a:buFontTx/>
              <a:buChar char="-"/>
              <a:defRPr/>
            </a:pPr>
            <a:r>
              <a:rPr lang="fr-FR" sz="2000" dirty="0">
                <a:solidFill>
                  <a:srgbClr val="80589C"/>
                </a:solidFill>
              </a:rPr>
              <a:t>Des fiches d’ANIMATION + des extras</a:t>
            </a:r>
          </a:p>
          <a:p>
            <a:pPr marL="285750" indent="-285750" fontAlgn="auto">
              <a:spcBef>
                <a:spcPts val="0"/>
              </a:spcBef>
              <a:spcAft>
                <a:spcPts val="0"/>
              </a:spcAft>
              <a:buFontTx/>
              <a:buChar char="-"/>
              <a:defRPr/>
            </a:pPr>
            <a:endParaRPr lang="fr-FR" sz="2000" dirty="0">
              <a:solidFill>
                <a:srgbClr val="80589C"/>
              </a:solidFill>
            </a:endParaRPr>
          </a:p>
          <a:p>
            <a:pPr marL="285750" indent="-285750" fontAlgn="auto">
              <a:spcBef>
                <a:spcPts val="0"/>
              </a:spcBef>
              <a:spcAft>
                <a:spcPts val="0"/>
              </a:spcAft>
              <a:buFontTx/>
              <a:buChar char="-"/>
              <a:defRPr/>
            </a:pPr>
            <a:r>
              <a:rPr lang="fr-FR" sz="2000" dirty="0">
                <a:solidFill>
                  <a:srgbClr val="80589C"/>
                </a:solidFill>
              </a:rPr>
              <a:t>Des liens vers BTP, </a:t>
            </a:r>
            <a:r>
              <a:rPr lang="fr-FR" sz="2000" dirty="0" smtClean="0">
                <a:solidFill>
                  <a:srgbClr val="80589C"/>
                </a:solidFill>
              </a:rPr>
              <a:t>Initiales</a:t>
            </a:r>
          </a:p>
          <a:p>
            <a:pPr marL="285750" indent="-285750" fontAlgn="auto">
              <a:spcBef>
                <a:spcPts val="0"/>
              </a:spcBef>
              <a:spcAft>
                <a:spcPts val="0"/>
              </a:spcAft>
              <a:buFontTx/>
              <a:buChar char="-"/>
              <a:defRPr/>
            </a:pPr>
            <a:endParaRPr lang="fr-FR" sz="2000" dirty="0">
              <a:solidFill>
                <a:srgbClr val="80589C"/>
              </a:solidFill>
            </a:endParaRPr>
          </a:p>
          <a:p>
            <a:pPr marL="285750" indent="-285750" fontAlgn="auto">
              <a:spcBef>
                <a:spcPts val="0"/>
              </a:spcBef>
              <a:spcAft>
                <a:spcPts val="0"/>
              </a:spcAft>
              <a:buFontTx/>
              <a:buChar char="-"/>
              <a:defRPr/>
            </a:pPr>
            <a:r>
              <a:rPr lang="fr-FR" sz="2000" dirty="0" smtClean="0">
                <a:solidFill>
                  <a:srgbClr val="80589C"/>
                </a:solidFill>
              </a:rPr>
              <a:t>les affiches de collecte à télécharger (format A 3 et A4)</a:t>
            </a:r>
            <a:endParaRPr lang="fr-FR" sz="2000" dirty="0">
              <a:solidFill>
                <a:srgbClr val="80589C"/>
              </a:solidFill>
            </a:endParaRPr>
          </a:p>
        </p:txBody>
      </p:sp>
      <p:sp>
        <p:nvSpPr>
          <p:cNvPr id="3" name="Espace réservé du pied de page 2">
            <a:extLst>
              <a:ext uri="{FF2B5EF4-FFF2-40B4-BE49-F238E27FC236}">
                <a16:creationId xmlns:a16="http://schemas.microsoft.com/office/drawing/2014/main" xmlns="" id="{212281A0-722D-884B-A555-CE5E9E4B94F4}"/>
              </a:ext>
            </a:extLst>
          </p:cNvPr>
          <p:cNvSpPr>
            <a:spLocks noGrp="1"/>
          </p:cNvSpPr>
          <p:nvPr>
            <p:ph type="ftr" sz="quarter" idx="3"/>
          </p:nvPr>
        </p:nvSpPr>
        <p:spPr>
          <a:xfrm>
            <a:off x="4032250" y="6421438"/>
            <a:ext cx="3213100" cy="365125"/>
          </a:xfrm>
        </p:spPr>
        <p:txBody>
          <a:bodyPr/>
          <a:lstStyle/>
          <a:p>
            <a:r>
              <a:rPr lang="fr-FR"/>
              <a:t>Tem acea qui dempelest ex et aut quatem seque es suntu</a:t>
            </a:r>
          </a:p>
        </p:txBody>
      </p:sp>
      <p:sp>
        <p:nvSpPr>
          <p:cNvPr id="4" name="Espace réservé du numéro de diapositive 3">
            <a:extLst>
              <a:ext uri="{FF2B5EF4-FFF2-40B4-BE49-F238E27FC236}">
                <a16:creationId xmlns:a16="http://schemas.microsoft.com/office/drawing/2014/main" xmlns="" id="{590BE01D-27AA-894B-8FA7-7A6E50F42ABC}"/>
              </a:ext>
            </a:extLst>
          </p:cNvPr>
          <p:cNvSpPr>
            <a:spLocks noGrp="1"/>
          </p:cNvSpPr>
          <p:nvPr>
            <p:ph type="sldNum" sz="quarter" idx="19"/>
          </p:nvPr>
        </p:nvSpPr>
        <p:spPr/>
        <p:txBody>
          <a:bodyPr/>
          <a:lstStyle/>
          <a:p>
            <a:fld id="{153234B2-740F-3F47-B0B3-36C487387F8B}" type="slidenum">
              <a:rPr lang="fr-FR" smtClean="0"/>
              <a:pPr/>
              <a:t>14</a:t>
            </a:fld>
            <a:endParaRPr lang="fr-FR" dirty="0"/>
          </a:p>
        </p:txBody>
      </p:sp>
      <p:sp>
        <p:nvSpPr>
          <p:cNvPr id="8" name="Freeform 15">
            <a:extLst>
              <a:ext uri="{FF2B5EF4-FFF2-40B4-BE49-F238E27FC236}">
                <a16:creationId xmlns:a16="http://schemas.microsoft.com/office/drawing/2014/main" xmlns="" id="{0A90E44E-31C5-C049-A3F2-7568BF107097}"/>
              </a:ext>
            </a:extLst>
          </p:cNvPr>
          <p:cNvSpPr>
            <a:spLocks/>
          </p:cNvSpPr>
          <p:nvPr/>
        </p:nvSpPr>
        <p:spPr bwMode="auto">
          <a:xfrm>
            <a:off x="-5876" y="2352675"/>
            <a:ext cx="1910755" cy="654294"/>
          </a:xfrm>
          <a:custGeom>
            <a:avLst/>
            <a:gdLst>
              <a:gd name="T0" fmla="*/ 2147483646 w 486"/>
              <a:gd name="T1" fmla="*/ 0 h 166"/>
              <a:gd name="T2" fmla="*/ 2147483646 w 486"/>
              <a:gd name="T3" fmla="*/ 2147483646 h 166"/>
              <a:gd name="T4" fmla="*/ 2147483646 w 486"/>
              <a:gd name="T5" fmla="*/ 2147483646 h 166"/>
              <a:gd name="T6" fmla="*/ 2147483646 w 486"/>
              <a:gd name="T7" fmla="*/ 2147483646 h 166"/>
              <a:gd name="T8" fmla="*/ 2147483646 w 486"/>
              <a:gd name="T9" fmla="*/ 2147483646 h 166"/>
              <a:gd name="T10" fmla="*/ 2147483646 w 486"/>
              <a:gd name="T11" fmla="*/ 2147483646 h 166"/>
              <a:gd name="T12" fmla="*/ 2147483646 w 486"/>
              <a:gd name="T13" fmla="*/ 2147483646 h 166"/>
              <a:gd name="T14" fmla="*/ 2147483646 w 486"/>
              <a:gd name="T15" fmla="*/ 2147483646 h 166"/>
              <a:gd name="T16" fmla="*/ 2147483646 w 486"/>
              <a:gd name="T17" fmla="*/ 2147483646 h 166"/>
              <a:gd name="T18" fmla="*/ 2147483646 w 486"/>
              <a:gd name="T19" fmla="*/ 2147483646 h 166"/>
              <a:gd name="T20" fmla="*/ 2147483646 w 486"/>
              <a:gd name="T21" fmla="*/ 2147483646 h 166"/>
              <a:gd name="T22" fmla="*/ 2147483646 w 486"/>
              <a:gd name="T23" fmla="*/ 2147483646 h 166"/>
              <a:gd name="T24" fmla="*/ 2147483646 w 486"/>
              <a:gd name="T25" fmla="*/ 2147483646 h 166"/>
              <a:gd name="T26" fmla="*/ 2147483646 w 486"/>
              <a:gd name="T27" fmla="*/ 2147483646 h 166"/>
              <a:gd name="T28" fmla="*/ 0 w 486"/>
              <a:gd name="T29" fmla="*/ 2147483646 h 166"/>
              <a:gd name="T30" fmla="*/ 2147483646 w 486"/>
              <a:gd name="T31" fmla="*/ 2147483646 h 166"/>
              <a:gd name="T32" fmla="*/ 2147483646 w 486"/>
              <a:gd name="T33" fmla="*/ 2147483646 h 166"/>
              <a:gd name="T34" fmla="*/ 2147483646 w 486"/>
              <a:gd name="T35" fmla="*/ 2147483646 h 166"/>
              <a:gd name="T36" fmla="*/ 2147483646 w 486"/>
              <a:gd name="T37" fmla="*/ 2147483646 h 166"/>
              <a:gd name="T38" fmla="*/ 2147483646 w 486"/>
              <a:gd name="T39" fmla="*/ 2147483646 h 166"/>
              <a:gd name="T40" fmla="*/ 2147483646 w 486"/>
              <a:gd name="T41" fmla="*/ 2147483646 h 166"/>
              <a:gd name="T42" fmla="*/ 2147483646 w 486"/>
              <a:gd name="T43" fmla="*/ 2147483646 h 166"/>
              <a:gd name="T44" fmla="*/ 2147483646 w 486"/>
              <a:gd name="T45" fmla="*/ 2147483646 h 166"/>
              <a:gd name="T46" fmla="*/ 2147483646 w 486"/>
              <a:gd name="T47" fmla="*/ 2147483646 h 166"/>
              <a:gd name="T48" fmla="*/ 2147483646 w 486"/>
              <a:gd name="T49" fmla="*/ 2147483646 h 166"/>
              <a:gd name="T50" fmla="*/ 2147483646 w 486"/>
              <a:gd name="T51" fmla="*/ 2147483646 h 166"/>
              <a:gd name="T52" fmla="*/ 2147483646 w 486"/>
              <a:gd name="T53" fmla="*/ 2147483646 h 166"/>
              <a:gd name="T54" fmla="*/ 2147483646 w 486"/>
              <a:gd name="T55" fmla="*/ 2147483646 h 166"/>
              <a:gd name="T56" fmla="*/ 2147483646 w 486"/>
              <a:gd name="T57" fmla="*/ 2147483646 h 166"/>
              <a:gd name="T58" fmla="*/ 2147483646 w 486"/>
              <a:gd name="T59" fmla="*/ 2147483646 h 166"/>
              <a:gd name="T60" fmla="*/ 2147483646 w 486"/>
              <a:gd name="T61" fmla="*/ 2147483646 h 166"/>
              <a:gd name="T62" fmla="*/ 2147483646 w 486"/>
              <a:gd name="T63" fmla="*/ 2147483646 h 166"/>
              <a:gd name="T64" fmla="*/ 2147483646 w 486"/>
              <a:gd name="T65" fmla="*/ 2147483646 h 166"/>
              <a:gd name="T66" fmla="*/ 2147483646 w 486"/>
              <a:gd name="T67" fmla="*/ 2147483646 h 166"/>
              <a:gd name="T68" fmla="*/ 2147483646 w 486"/>
              <a:gd name="T69" fmla="*/ 2147483646 h 166"/>
              <a:gd name="T70" fmla="*/ 2147483646 w 486"/>
              <a:gd name="T71" fmla="*/ 2147483646 h 166"/>
              <a:gd name="T72" fmla="*/ 2147483646 w 486"/>
              <a:gd name="T73" fmla="*/ 2147483646 h 166"/>
              <a:gd name="T74" fmla="*/ 2147483646 w 486"/>
              <a:gd name="T75" fmla="*/ 2147483646 h 1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6" h="166">
                <a:moveTo>
                  <a:pt x="486" y="1"/>
                </a:moveTo>
                <a:cubicBezTo>
                  <a:pt x="484" y="0"/>
                  <a:pt x="483" y="0"/>
                  <a:pt x="482" y="0"/>
                </a:cubicBezTo>
                <a:cubicBezTo>
                  <a:pt x="475" y="7"/>
                  <a:pt x="468" y="14"/>
                  <a:pt x="461" y="22"/>
                </a:cubicBezTo>
                <a:cubicBezTo>
                  <a:pt x="459" y="26"/>
                  <a:pt x="456" y="30"/>
                  <a:pt x="453" y="34"/>
                </a:cubicBezTo>
                <a:cubicBezTo>
                  <a:pt x="450" y="37"/>
                  <a:pt x="447" y="39"/>
                  <a:pt x="445" y="42"/>
                </a:cubicBezTo>
                <a:cubicBezTo>
                  <a:pt x="441" y="46"/>
                  <a:pt x="437" y="49"/>
                  <a:pt x="433" y="53"/>
                </a:cubicBezTo>
                <a:cubicBezTo>
                  <a:pt x="432" y="54"/>
                  <a:pt x="430" y="56"/>
                  <a:pt x="429" y="58"/>
                </a:cubicBezTo>
                <a:cubicBezTo>
                  <a:pt x="429" y="57"/>
                  <a:pt x="428" y="57"/>
                  <a:pt x="428" y="57"/>
                </a:cubicBezTo>
                <a:cubicBezTo>
                  <a:pt x="420" y="66"/>
                  <a:pt x="411" y="74"/>
                  <a:pt x="401" y="81"/>
                </a:cubicBezTo>
                <a:cubicBezTo>
                  <a:pt x="399" y="81"/>
                  <a:pt x="398" y="81"/>
                  <a:pt x="397" y="81"/>
                </a:cubicBezTo>
                <a:cubicBezTo>
                  <a:pt x="397" y="82"/>
                  <a:pt x="396" y="83"/>
                  <a:pt x="395" y="83"/>
                </a:cubicBezTo>
                <a:cubicBezTo>
                  <a:pt x="382" y="93"/>
                  <a:pt x="367" y="101"/>
                  <a:pt x="351" y="107"/>
                </a:cubicBezTo>
                <a:cubicBezTo>
                  <a:pt x="348" y="109"/>
                  <a:pt x="345" y="111"/>
                  <a:pt x="341" y="112"/>
                </a:cubicBezTo>
                <a:cubicBezTo>
                  <a:pt x="341" y="114"/>
                  <a:pt x="340" y="115"/>
                  <a:pt x="338" y="115"/>
                </a:cubicBezTo>
                <a:cubicBezTo>
                  <a:pt x="319" y="121"/>
                  <a:pt x="298" y="126"/>
                  <a:pt x="278" y="129"/>
                </a:cubicBezTo>
                <a:cubicBezTo>
                  <a:pt x="277" y="129"/>
                  <a:pt x="276" y="130"/>
                  <a:pt x="274" y="130"/>
                </a:cubicBezTo>
                <a:cubicBezTo>
                  <a:pt x="273" y="131"/>
                  <a:pt x="272" y="132"/>
                  <a:pt x="270" y="132"/>
                </a:cubicBezTo>
                <a:cubicBezTo>
                  <a:pt x="269" y="132"/>
                  <a:pt x="268" y="132"/>
                  <a:pt x="268" y="132"/>
                </a:cubicBezTo>
                <a:cubicBezTo>
                  <a:pt x="261" y="133"/>
                  <a:pt x="255" y="134"/>
                  <a:pt x="249" y="135"/>
                </a:cubicBezTo>
                <a:cubicBezTo>
                  <a:pt x="248" y="136"/>
                  <a:pt x="247" y="135"/>
                  <a:pt x="246" y="135"/>
                </a:cubicBezTo>
                <a:cubicBezTo>
                  <a:pt x="242" y="136"/>
                  <a:pt x="238" y="136"/>
                  <a:pt x="233" y="137"/>
                </a:cubicBezTo>
                <a:cubicBezTo>
                  <a:pt x="224" y="138"/>
                  <a:pt x="224" y="138"/>
                  <a:pt x="224" y="138"/>
                </a:cubicBezTo>
                <a:cubicBezTo>
                  <a:pt x="219" y="139"/>
                  <a:pt x="219" y="139"/>
                  <a:pt x="219" y="139"/>
                </a:cubicBezTo>
                <a:cubicBezTo>
                  <a:pt x="186" y="142"/>
                  <a:pt x="153" y="141"/>
                  <a:pt x="121" y="133"/>
                </a:cubicBezTo>
                <a:cubicBezTo>
                  <a:pt x="121" y="133"/>
                  <a:pt x="121" y="133"/>
                  <a:pt x="121" y="133"/>
                </a:cubicBezTo>
                <a:cubicBezTo>
                  <a:pt x="107" y="132"/>
                  <a:pt x="94" y="130"/>
                  <a:pt x="81" y="126"/>
                </a:cubicBezTo>
                <a:cubicBezTo>
                  <a:pt x="71" y="124"/>
                  <a:pt x="61" y="122"/>
                  <a:pt x="51" y="120"/>
                </a:cubicBezTo>
                <a:cubicBezTo>
                  <a:pt x="51" y="120"/>
                  <a:pt x="51" y="120"/>
                  <a:pt x="51" y="120"/>
                </a:cubicBezTo>
                <a:cubicBezTo>
                  <a:pt x="46" y="119"/>
                  <a:pt x="41" y="117"/>
                  <a:pt x="36" y="116"/>
                </a:cubicBezTo>
                <a:cubicBezTo>
                  <a:pt x="25" y="112"/>
                  <a:pt x="12" y="108"/>
                  <a:pt x="0" y="103"/>
                </a:cubicBezTo>
                <a:cubicBezTo>
                  <a:pt x="0" y="125"/>
                  <a:pt x="0" y="125"/>
                  <a:pt x="0" y="125"/>
                </a:cubicBezTo>
                <a:cubicBezTo>
                  <a:pt x="0" y="125"/>
                  <a:pt x="0" y="125"/>
                  <a:pt x="1" y="125"/>
                </a:cubicBezTo>
                <a:cubicBezTo>
                  <a:pt x="4" y="125"/>
                  <a:pt x="7" y="126"/>
                  <a:pt x="10" y="128"/>
                </a:cubicBezTo>
                <a:cubicBezTo>
                  <a:pt x="10" y="128"/>
                  <a:pt x="10" y="128"/>
                  <a:pt x="10" y="128"/>
                </a:cubicBezTo>
                <a:cubicBezTo>
                  <a:pt x="14" y="130"/>
                  <a:pt x="17" y="132"/>
                  <a:pt x="21" y="134"/>
                </a:cubicBezTo>
                <a:cubicBezTo>
                  <a:pt x="27" y="137"/>
                  <a:pt x="32" y="140"/>
                  <a:pt x="39" y="140"/>
                </a:cubicBezTo>
                <a:cubicBezTo>
                  <a:pt x="39" y="140"/>
                  <a:pt x="40" y="140"/>
                  <a:pt x="40" y="139"/>
                </a:cubicBezTo>
                <a:cubicBezTo>
                  <a:pt x="45" y="141"/>
                  <a:pt x="50" y="143"/>
                  <a:pt x="55" y="145"/>
                </a:cubicBezTo>
                <a:cubicBezTo>
                  <a:pt x="55" y="145"/>
                  <a:pt x="56" y="145"/>
                  <a:pt x="57" y="145"/>
                </a:cubicBezTo>
                <a:cubicBezTo>
                  <a:pt x="61" y="146"/>
                  <a:pt x="66" y="148"/>
                  <a:pt x="70" y="149"/>
                </a:cubicBezTo>
                <a:cubicBezTo>
                  <a:pt x="79" y="151"/>
                  <a:pt x="89" y="151"/>
                  <a:pt x="98" y="153"/>
                </a:cubicBezTo>
                <a:cubicBezTo>
                  <a:pt x="100" y="154"/>
                  <a:pt x="102" y="155"/>
                  <a:pt x="104" y="155"/>
                </a:cubicBezTo>
                <a:cubicBezTo>
                  <a:pt x="112" y="156"/>
                  <a:pt x="120" y="157"/>
                  <a:pt x="127" y="159"/>
                </a:cubicBezTo>
                <a:cubicBezTo>
                  <a:pt x="128" y="158"/>
                  <a:pt x="128" y="157"/>
                  <a:pt x="130" y="158"/>
                </a:cubicBezTo>
                <a:cubicBezTo>
                  <a:pt x="131" y="158"/>
                  <a:pt x="133" y="159"/>
                  <a:pt x="134" y="160"/>
                </a:cubicBezTo>
                <a:cubicBezTo>
                  <a:pt x="138" y="161"/>
                  <a:pt x="143" y="162"/>
                  <a:pt x="147" y="163"/>
                </a:cubicBezTo>
                <a:cubicBezTo>
                  <a:pt x="158" y="162"/>
                  <a:pt x="169" y="163"/>
                  <a:pt x="179" y="166"/>
                </a:cubicBezTo>
                <a:cubicBezTo>
                  <a:pt x="179" y="166"/>
                  <a:pt x="179" y="166"/>
                  <a:pt x="179" y="166"/>
                </a:cubicBezTo>
                <a:cubicBezTo>
                  <a:pt x="183" y="166"/>
                  <a:pt x="187" y="166"/>
                  <a:pt x="191" y="166"/>
                </a:cubicBezTo>
                <a:cubicBezTo>
                  <a:pt x="191" y="166"/>
                  <a:pt x="191" y="165"/>
                  <a:pt x="191" y="165"/>
                </a:cubicBezTo>
                <a:cubicBezTo>
                  <a:pt x="190" y="164"/>
                  <a:pt x="189" y="164"/>
                  <a:pt x="188" y="164"/>
                </a:cubicBezTo>
                <a:cubicBezTo>
                  <a:pt x="191" y="164"/>
                  <a:pt x="195" y="164"/>
                  <a:pt x="198" y="165"/>
                </a:cubicBezTo>
                <a:cubicBezTo>
                  <a:pt x="198" y="165"/>
                  <a:pt x="197" y="165"/>
                  <a:pt x="197" y="166"/>
                </a:cubicBezTo>
                <a:cubicBezTo>
                  <a:pt x="197" y="166"/>
                  <a:pt x="198" y="166"/>
                  <a:pt x="198" y="166"/>
                </a:cubicBezTo>
                <a:cubicBezTo>
                  <a:pt x="200" y="166"/>
                  <a:pt x="201" y="165"/>
                  <a:pt x="203" y="165"/>
                </a:cubicBezTo>
                <a:cubicBezTo>
                  <a:pt x="204" y="165"/>
                  <a:pt x="205" y="165"/>
                  <a:pt x="205" y="166"/>
                </a:cubicBezTo>
                <a:cubicBezTo>
                  <a:pt x="213" y="165"/>
                  <a:pt x="221" y="164"/>
                  <a:pt x="228" y="164"/>
                </a:cubicBezTo>
                <a:cubicBezTo>
                  <a:pt x="228" y="164"/>
                  <a:pt x="229" y="164"/>
                  <a:pt x="229" y="164"/>
                </a:cubicBezTo>
                <a:cubicBezTo>
                  <a:pt x="229" y="164"/>
                  <a:pt x="230" y="164"/>
                  <a:pt x="231" y="164"/>
                </a:cubicBezTo>
                <a:cubicBezTo>
                  <a:pt x="230" y="163"/>
                  <a:pt x="231" y="161"/>
                  <a:pt x="233" y="161"/>
                </a:cubicBezTo>
                <a:cubicBezTo>
                  <a:pt x="252" y="159"/>
                  <a:pt x="271" y="157"/>
                  <a:pt x="290" y="154"/>
                </a:cubicBezTo>
                <a:cubicBezTo>
                  <a:pt x="296" y="152"/>
                  <a:pt x="303" y="150"/>
                  <a:pt x="310" y="147"/>
                </a:cubicBezTo>
                <a:cubicBezTo>
                  <a:pt x="310" y="147"/>
                  <a:pt x="310" y="147"/>
                  <a:pt x="310" y="147"/>
                </a:cubicBezTo>
                <a:cubicBezTo>
                  <a:pt x="310" y="147"/>
                  <a:pt x="310" y="147"/>
                  <a:pt x="310" y="147"/>
                </a:cubicBezTo>
                <a:cubicBezTo>
                  <a:pt x="323" y="143"/>
                  <a:pt x="335" y="138"/>
                  <a:pt x="349" y="134"/>
                </a:cubicBezTo>
                <a:cubicBezTo>
                  <a:pt x="353" y="132"/>
                  <a:pt x="357" y="130"/>
                  <a:pt x="361" y="128"/>
                </a:cubicBezTo>
                <a:cubicBezTo>
                  <a:pt x="361" y="128"/>
                  <a:pt x="361" y="128"/>
                  <a:pt x="361" y="127"/>
                </a:cubicBezTo>
                <a:cubicBezTo>
                  <a:pt x="365" y="125"/>
                  <a:pt x="368" y="123"/>
                  <a:pt x="371" y="121"/>
                </a:cubicBezTo>
                <a:cubicBezTo>
                  <a:pt x="375" y="119"/>
                  <a:pt x="378" y="117"/>
                  <a:pt x="382" y="114"/>
                </a:cubicBezTo>
                <a:cubicBezTo>
                  <a:pt x="382" y="114"/>
                  <a:pt x="382" y="113"/>
                  <a:pt x="382" y="113"/>
                </a:cubicBezTo>
                <a:cubicBezTo>
                  <a:pt x="386" y="110"/>
                  <a:pt x="390" y="108"/>
                  <a:pt x="394" y="105"/>
                </a:cubicBezTo>
                <a:cubicBezTo>
                  <a:pt x="409" y="93"/>
                  <a:pt x="424" y="79"/>
                  <a:pt x="440" y="68"/>
                </a:cubicBezTo>
                <a:cubicBezTo>
                  <a:pt x="440" y="67"/>
                  <a:pt x="439" y="67"/>
                  <a:pt x="439" y="67"/>
                </a:cubicBezTo>
                <a:cubicBezTo>
                  <a:pt x="441" y="64"/>
                  <a:pt x="444" y="61"/>
                  <a:pt x="447" y="58"/>
                </a:cubicBezTo>
                <a:cubicBezTo>
                  <a:pt x="456" y="45"/>
                  <a:pt x="466" y="32"/>
                  <a:pt x="477" y="20"/>
                </a:cubicBezTo>
                <a:cubicBezTo>
                  <a:pt x="480" y="14"/>
                  <a:pt x="483" y="9"/>
                  <a:pt x="486" y="4"/>
                </a:cubicBezTo>
                <a:cubicBezTo>
                  <a:pt x="486" y="3"/>
                  <a:pt x="486" y="2"/>
                  <a:pt x="486" y="1"/>
                </a:cubicBezTo>
                <a:close/>
              </a:path>
            </a:pathLst>
          </a:custGeom>
          <a:solidFill>
            <a:srgbClr val="F17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Tree>
    <p:extLst>
      <p:ext uri="{BB962C8B-B14F-4D97-AF65-F5344CB8AC3E}">
        <p14:creationId xmlns:p14="http://schemas.microsoft.com/office/powerpoint/2010/main" val="179347983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E8F01CC7-8D1B-D649-85FA-4FBAAEF26170}"/>
              </a:ext>
            </a:extLst>
          </p:cNvPr>
          <p:cNvSpPr>
            <a:spLocks noGrp="1"/>
          </p:cNvSpPr>
          <p:nvPr>
            <p:ph type="body" sz="quarter" idx="13"/>
          </p:nvPr>
        </p:nvSpPr>
        <p:spPr>
          <a:xfrm>
            <a:off x="844297" y="820309"/>
            <a:ext cx="7626603" cy="1106727"/>
          </a:xfrm>
        </p:spPr>
        <p:txBody>
          <a:bodyPr/>
          <a:lstStyle/>
          <a:p>
            <a:pPr fontAlgn="auto">
              <a:spcAft>
                <a:spcPts val="0"/>
              </a:spcAft>
              <a:defRPr/>
            </a:pPr>
            <a:r>
              <a:rPr lang="fr-FR" cap="all" dirty="0"/>
              <a:t>Pourquoi</a:t>
            </a:r>
            <a:r>
              <a:rPr lang="fr-FR" dirty="0"/>
              <a:t> un kit de communication ?</a:t>
            </a:r>
          </a:p>
        </p:txBody>
      </p:sp>
      <p:sp>
        <p:nvSpPr>
          <p:cNvPr id="6" name="Espace réservé du texte 5">
            <a:extLst>
              <a:ext uri="{FF2B5EF4-FFF2-40B4-BE49-F238E27FC236}">
                <a16:creationId xmlns:a16="http://schemas.microsoft.com/office/drawing/2014/main" xmlns="" id="{082B4724-7890-9949-A5B2-4A83FD74E36F}"/>
              </a:ext>
            </a:extLst>
          </p:cNvPr>
          <p:cNvSpPr>
            <a:spLocks noGrp="1"/>
          </p:cNvSpPr>
          <p:nvPr>
            <p:ph type="body" sz="quarter" idx="17"/>
          </p:nvPr>
        </p:nvSpPr>
        <p:spPr>
          <a:xfrm>
            <a:off x="2079106" y="2084259"/>
            <a:ext cx="6696000" cy="4325760"/>
          </a:xfrm>
        </p:spPr>
        <p:txBody>
          <a:bodyPr/>
          <a:lstStyle/>
          <a:p>
            <a:r>
              <a:rPr lang="fr-FR" sz="2000" dirty="0"/>
              <a:t>Cette nouveauté de l’année vise à regrouper tous les conseils et supports dont vous pouvez avoir besoin pour préparer l’opération de Carême sur le terrain, en paroisses.</a:t>
            </a:r>
          </a:p>
          <a:p>
            <a:pPr>
              <a:spcBef>
                <a:spcPts val="700"/>
              </a:spcBef>
            </a:pPr>
            <a:r>
              <a:rPr lang="fr-FR" sz="2000" u="sng" dirty="0"/>
              <a:t>Ces supports sont des propositions, totalement adaptables par vos soins en fonction de votre contexte local</a:t>
            </a:r>
            <a:r>
              <a:rPr lang="fr-FR" sz="2000" dirty="0"/>
              <a:t>. Par exemple, les textes proposés sont en format </a:t>
            </a:r>
            <a:r>
              <a:rPr lang="fr-FR" sz="2000" dirty="0" err="1"/>
              <a:t>word</a:t>
            </a:r>
            <a:r>
              <a:rPr lang="fr-FR" sz="2000" dirty="0"/>
              <a:t> si vous souhaitez les modifier ou les compléter.</a:t>
            </a:r>
          </a:p>
          <a:p>
            <a:pPr>
              <a:spcBef>
                <a:spcPts val="700"/>
              </a:spcBef>
            </a:pPr>
            <a:r>
              <a:rPr lang="fr-FR" sz="2000" dirty="0"/>
              <a:t>Nous sommes à votre service si vous désirez des informations complémentaires ou d’autres conseils et supports que vous jugeriez utiles.</a:t>
            </a:r>
          </a:p>
          <a:p>
            <a:pPr>
              <a:spcBef>
                <a:spcPts val="700"/>
              </a:spcBef>
            </a:pPr>
            <a:r>
              <a:rPr lang="fr-FR" sz="2000" cap="all" dirty="0"/>
              <a:t>Un grand merci </a:t>
            </a:r>
            <a:r>
              <a:rPr lang="fr-FR" sz="2000" dirty="0"/>
              <a:t>pour votre mobilisation et votre participation active à ce temps fort du CCFD-Terre Solidaire !</a:t>
            </a:r>
            <a:endParaRPr lang="fr-FR" sz="2000" dirty="0">
              <a:solidFill>
                <a:srgbClr val="80589C"/>
              </a:solidFill>
            </a:endParaRPr>
          </a:p>
        </p:txBody>
      </p:sp>
      <p:sp>
        <p:nvSpPr>
          <p:cNvPr id="4" name="Espace réservé du numéro de diapositive 3">
            <a:extLst>
              <a:ext uri="{FF2B5EF4-FFF2-40B4-BE49-F238E27FC236}">
                <a16:creationId xmlns:a16="http://schemas.microsoft.com/office/drawing/2014/main" xmlns="" id="{590BE01D-27AA-894B-8FA7-7A6E50F42ABC}"/>
              </a:ext>
            </a:extLst>
          </p:cNvPr>
          <p:cNvSpPr>
            <a:spLocks noGrp="1"/>
          </p:cNvSpPr>
          <p:nvPr>
            <p:ph type="sldNum" sz="quarter" idx="19"/>
          </p:nvPr>
        </p:nvSpPr>
        <p:spPr/>
        <p:txBody>
          <a:bodyPr/>
          <a:lstStyle/>
          <a:p>
            <a:fld id="{153234B2-740F-3F47-B0B3-36C487387F8B}" type="slidenum">
              <a:rPr lang="fr-FR" smtClean="0"/>
              <a:pPr/>
              <a:t>2</a:t>
            </a:fld>
            <a:endParaRPr lang="fr-FR" dirty="0"/>
          </a:p>
        </p:txBody>
      </p:sp>
      <p:sp>
        <p:nvSpPr>
          <p:cNvPr id="8" name="Freeform 15">
            <a:extLst>
              <a:ext uri="{FF2B5EF4-FFF2-40B4-BE49-F238E27FC236}">
                <a16:creationId xmlns:a16="http://schemas.microsoft.com/office/drawing/2014/main" xmlns="" id="{0A90E44E-31C5-C049-A3F2-7568BF107097}"/>
              </a:ext>
            </a:extLst>
          </p:cNvPr>
          <p:cNvSpPr>
            <a:spLocks/>
          </p:cNvSpPr>
          <p:nvPr/>
        </p:nvSpPr>
        <p:spPr bwMode="auto">
          <a:xfrm>
            <a:off x="-5876" y="2352675"/>
            <a:ext cx="1910755" cy="654294"/>
          </a:xfrm>
          <a:custGeom>
            <a:avLst/>
            <a:gdLst>
              <a:gd name="T0" fmla="*/ 2147483646 w 486"/>
              <a:gd name="T1" fmla="*/ 0 h 166"/>
              <a:gd name="T2" fmla="*/ 2147483646 w 486"/>
              <a:gd name="T3" fmla="*/ 2147483646 h 166"/>
              <a:gd name="T4" fmla="*/ 2147483646 w 486"/>
              <a:gd name="T5" fmla="*/ 2147483646 h 166"/>
              <a:gd name="T6" fmla="*/ 2147483646 w 486"/>
              <a:gd name="T7" fmla="*/ 2147483646 h 166"/>
              <a:gd name="T8" fmla="*/ 2147483646 w 486"/>
              <a:gd name="T9" fmla="*/ 2147483646 h 166"/>
              <a:gd name="T10" fmla="*/ 2147483646 w 486"/>
              <a:gd name="T11" fmla="*/ 2147483646 h 166"/>
              <a:gd name="T12" fmla="*/ 2147483646 w 486"/>
              <a:gd name="T13" fmla="*/ 2147483646 h 166"/>
              <a:gd name="T14" fmla="*/ 2147483646 w 486"/>
              <a:gd name="T15" fmla="*/ 2147483646 h 166"/>
              <a:gd name="T16" fmla="*/ 2147483646 w 486"/>
              <a:gd name="T17" fmla="*/ 2147483646 h 166"/>
              <a:gd name="T18" fmla="*/ 2147483646 w 486"/>
              <a:gd name="T19" fmla="*/ 2147483646 h 166"/>
              <a:gd name="T20" fmla="*/ 2147483646 w 486"/>
              <a:gd name="T21" fmla="*/ 2147483646 h 166"/>
              <a:gd name="T22" fmla="*/ 2147483646 w 486"/>
              <a:gd name="T23" fmla="*/ 2147483646 h 166"/>
              <a:gd name="T24" fmla="*/ 2147483646 w 486"/>
              <a:gd name="T25" fmla="*/ 2147483646 h 166"/>
              <a:gd name="T26" fmla="*/ 2147483646 w 486"/>
              <a:gd name="T27" fmla="*/ 2147483646 h 166"/>
              <a:gd name="T28" fmla="*/ 0 w 486"/>
              <a:gd name="T29" fmla="*/ 2147483646 h 166"/>
              <a:gd name="T30" fmla="*/ 2147483646 w 486"/>
              <a:gd name="T31" fmla="*/ 2147483646 h 166"/>
              <a:gd name="T32" fmla="*/ 2147483646 w 486"/>
              <a:gd name="T33" fmla="*/ 2147483646 h 166"/>
              <a:gd name="T34" fmla="*/ 2147483646 w 486"/>
              <a:gd name="T35" fmla="*/ 2147483646 h 166"/>
              <a:gd name="T36" fmla="*/ 2147483646 w 486"/>
              <a:gd name="T37" fmla="*/ 2147483646 h 166"/>
              <a:gd name="T38" fmla="*/ 2147483646 w 486"/>
              <a:gd name="T39" fmla="*/ 2147483646 h 166"/>
              <a:gd name="T40" fmla="*/ 2147483646 w 486"/>
              <a:gd name="T41" fmla="*/ 2147483646 h 166"/>
              <a:gd name="T42" fmla="*/ 2147483646 w 486"/>
              <a:gd name="T43" fmla="*/ 2147483646 h 166"/>
              <a:gd name="T44" fmla="*/ 2147483646 w 486"/>
              <a:gd name="T45" fmla="*/ 2147483646 h 166"/>
              <a:gd name="T46" fmla="*/ 2147483646 w 486"/>
              <a:gd name="T47" fmla="*/ 2147483646 h 166"/>
              <a:gd name="T48" fmla="*/ 2147483646 w 486"/>
              <a:gd name="T49" fmla="*/ 2147483646 h 166"/>
              <a:gd name="T50" fmla="*/ 2147483646 w 486"/>
              <a:gd name="T51" fmla="*/ 2147483646 h 166"/>
              <a:gd name="T52" fmla="*/ 2147483646 w 486"/>
              <a:gd name="T53" fmla="*/ 2147483646 h 166"/>
              <a:gd name="T54" fmla="*/ 2147483646 w 486"/>
              <a:gd name="T55" fmla="*/ 2147483646 h 166"/>
              <a:gd name="T56" fmla="*/ 2147483646 w 486"/>
              <a:gd name="T57" fmla="*/ 2147483646 h 166"/>
              <a:gd name="T58" fmla="*/ 2147483646 w 486"/>
              <a:gd name="T59" fmla="*/ 2147483646 h 166"/>
              <a:gd name="T60" fmla="*/ 2147483646 w 486"/>
              <a:gd name="T61" fmla="*/ 2147483646 h 166"/>
              <a:gd name="T62" fmla="*/ 2147483646 w 486"/>
              <a:gd name="T63" fmla="*/ 2147483646 h 166"/>
              <a:gd name="T64" fmla="*/ 2147483646 w 486"/>
              <a:gd name="T65" fmla="*/ 2147483646 h 166"/>
              <a:gd name="T66" fmla="*/ 2147483646 w 486"/>
              <a:gd name="T67" fmla="*/ 2147483646 h 166"/>
              <a:gd name="T68" fmla="*/ 2147483646 w 486"/>
              <a:gd name="T69" fmla="*/ 2147483646 h 166"/>
              <a:gd name="T70" fmla="*/ 2147483646 w 486"/>
              <a:gd name="T71" fmla="*/ 2147483646 h 166"/>
              <a:gd name="T72" fmla="*/ 2147483646 w 486"/>
              <a:gd name="T73" fmla="*/ 2147483646 h 166"/>
              <a:gd name="T74" fmla="*/ 2147483646 w 486"/>
              <a:gd name="T75" fmla="*/ 2147483646 h 1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6" h="166">
                <a:moveTo>
                  <a:pt x="486" y="1"/>
                </a:moveTo>
                <a:cubicBezTo>
                  <a:pt x="484" y="0"/>
                  <a:pt x="483" y="0"/>
                  <a:pt x="482" y="0"/>
                </a:cubicBezTo>
                <a:cubicBezTo>
                  <a:pt x="475" y="7"/>
                  <a:pt x="468" y="14"/>
                  <a:pt x="461" y="22"/>
                </a:cubicBezTo>
                <a:cubicBezTo>
                  <a:pt x="459" y="26"/>
                  <a:pt x="456" y="30"/>
                  <a:pt x="453" y="34"/>
                </a:cubicBezTo>
                <a:cubicBezTo>
                  <a:pt x="450" y="37"/>
                  <a:pt x="447" y="39"/>
                  <a:pt x="445" y="42"/>
                </a:cubicBezTo>
                <a:cubicBezTo>
                  <a:pt x="441" y="46"/>
                  <a:pt x="437" y="49"/>
                  <a:pt x="433" y="53"/>
                </a:cubicBezTo>
                <a:cubicBezTo>
                  <a:pt x="432" y="54"/>
                  <a:pt x="430" y="56"/>
                  <a:pt x="429" y="58"/>
                </a:cubicBezTo>
                <a:cubicBezTo>
                  <a:pt x="429" y="57"/>
                  <a:pt x="428" y="57"/>
                  <a:pt x="428" y="57"/>
                </a:cubicBezTo>
                <a:cubicBezTo>
                  <a:pt x="420" y="66"/>
                  <a:pt x="411" y="74"/>
                  <a:pt x="401" y="81"/>
                </a:cubicBezTo>
                <a:cubicBezTo>
                  <a:pt x="399" y="81"/>
                  <a:pt x="398" y="81"/>
                  <a:pt x="397" y="81"/>
                </a:cubicBezTo>
                <a:cubicBezTo>
                  <a:pt x="397" y="82"/>
                  <a:pt x="396" y="83"/>
                  <a:pt x="395" y="83"/>
                </a:cubicBezTo>
                <a:cubicBezTo>
                  <a:pt x="382" y="93"/>
                  <a:pt x="367" y="101"/>
                  <a:pt x="351" y="107"/>
                </a:cubicBezTo>
                <a:cubicBezTo>
                  <a:pt x="348" y="109"/>
                  <a:pt x="345" y="111"/>
                  <a:pt x="341" y="112"/>
                </a:cubicBezTo>
                <a:cubicBezTo>
                  <a:pt x="341" y="114"/>
                  <a:pt x="340" y="115"/>
                  <a:pt x="338" y="115"/>
                </a:cubicBezTo>
                <a:cubicBezTo>
                  <a:pt x="319" y="121"/>
                  <a:pt x="298" y="126"/>
                  <a:pt x="278" y="129"/>
                </a:cubicBezTo>
                <a:cubicBezTo>
                  <a:pt x="277" y="129"/>
                  <a:pt x="276" y="130"/>
                  <a:pt x="274" y="130"/>
                </a:cubicBezTo>
                <a:cubicBezTo>
                  <a:pt x="273" y="131"/>
                  <a:pt x="272" y="132"/>
                  <a:pt x="270" y="132"/>
                </a:cubicBezTo>
                <a:cubicBezTo>
                  <a:pt x="269" y="132"/>
                  <a:pt x="268" y="132"/>
                  <a:pt x="268" y="132"/>
                </a:cubicBezTo>
                <a:cubicBezTo>
                  <a:pt x="261" y="133"/>
                  <a:pt x="255" y="134"/>
                  <a:pt x="249" y="135"/>
                </a:cubicBezTo>
                <a:cubicBezTo>
                  <a:pt x="248" y="136"/>
                  <a:pt x="247" y="135"/>
                  <a:pt x="246" y="135"/>
                </a:cubicBezTo>
                <a:cubicBezTo>
                  <a:pt x="242" y="136"/>
                  <a:pt x="238" y="136"/>
                  <a:pt x="233" y="137"/>
                </a:cubicBezTo>
                <a:cubicBezTo>
                  <a:pt x="224" y="138"/>
                  <a:pt x="224" y="138"/>
                  <a:pt x="224" y="138"/>
                </a:cubicBezTo>
                <a:cubicBezTo>
                  <a:pt x="219" y="139"/>
                  <a:pt x="219" y="139"/>
                  <a:pt x="219" y="139"/>
                </a:cubicBezTo>
                <a:cubicBezTo>
                  <a:pt x="186" y="142"/>
                  <a:pt x="153" y="141"/>
                  <a:pt x="121" y="133"/>
                </a:cubicBezTo>
                <a:cubicBezTo>
                  <a:pt x="121" y="133"/>
                  <a:pt x="121" y="133"/>
                  <a:pt x="121" y="133"/>
                </a:cubicBezTo>
                <a:cubicBezTo>
                  <a:pt x="107" y="132"/>
                  <a:pt x="94" y="130"/>
                  <a:pt x="81" y="126"/>
                </a:cubicBezTo>
                <a:cubicBezTo>
                  <a:pt x="71" y="124"/>
                  <a:pt x="61" y="122"/>
                  <a:pt x="51" y="120"/>
                </a:cubicBezTo>
                <a:cubicBezTo>
                  <a:pt x="51" y="120"/>
                  <a:pt x="51" y="120"/>
                  <a:pt x="51" y="120"/>
                </a:cubicBezTo>
                <a:cubicBezTo>
                  <a:pt x="46" y="119"/>
                  <a:pt x="41" y="117"/>
                  <a:pt x="36" y="116"/>
                </a:cubicBezTo>
                <a:cubicBezTo>
                  <a:pt x="25" y="112"/>
                  <a:pt x="12" y="108"/>
                  <a:pt x="0" y="103"/>
                </a:cubicBezTo>
                <a:cubicBezTo>
                  <a:pt x="0" y="125"/>
                  <a:pt x="0" y="125"/>
                  <a:pt x="0" y="125"/>
                </a:cubicBezTo>
                <a:cubicBezTo>
                  <a:pt x="0" y="125"/>
                  <a:pt x="0" y="125"/>
                  <a:pt x="1" y="125"/>
                </a:cubicBezTo>
                <a:cubicBezTo>
                  <a:pt x="4" y="125"/>
                  <a:pt x="7" y="126"/>
                  <a:pt x="10" y="128"/>
                </a:cubicBezTo>
                <a:cubicBezTo>
                  <a:pt x="10" y="128"/>
                  <a:pt x="10" y="128"/>
                  <a:pt x="10" y="128"/>
                </a:cubicBezTo>
                <a:cubicBezTo>
                  <a:pt x="14" y="130"/>
                  <a:pt x="17" y="132"/>
                  <a:pt x="21" y="134"/>
                </a:cubicBezTo>
                <a:cubicBezTo>
                  <a:pt x="27" y="137"/>
                  <a:pt x="32" y="140"/>
                  <a:pt x="39" y="140"/>
                </a:cubicBezTo>
                <a:cubicBezTo>
                  <a:pt x="39" y="140"/>
                  <a:pt x="40" y="140"/>
                  <a:pt x="40" y="139"/>
                </a:cubicBezTo>
                <a:cubicBezTo>
                  <a:pt x="45" y="141"/>
                  <a:pt x="50" y="143"/>
                  <a:pt x="55" y="145"/>
                </a:cubicBezTo>
                <a:cubicBezTo>
                  <a:pt x="55" y="145"/>
                  <a:pt x="56" y="145"/>
                  <a:pt x="57" y="145"/>
                </a:cubicBezTo>
                <a:cubicBezTo>
                  <a:pt x="61" y="146"/>
                  <a:pt x="66" y="148"/>
                  <a:pt x="70" y="149"/>
                </a:cubicBezTo>
                <a:cubicBezTo>
                  <a:pt x="79" y="151"/>
                  <a:pt x="89" y="151"/>
                  <a:pt x="98" y="153"/>
                </a:cubicBezTo>
                <a:cubicBezTo>
                  <a:pt x="100" y="154"/>
                  <a:pt x="102" y="155"/>
                  <a:pt x="104" y="155"/>
                </a:cubicBezTo>
                <a:cubicBezTo>
                  <a:pt x="112" y="156"/>
                  <a:pt x="120" y="157"/>
                  <a:pt x="127" y="159"/>
                </a:cubicBezTo>
                <a:cubicBezTo>
                  <a:pt x="128" y="158"/>
                  <a:pt x="128" y="157"/>
                  <a:pt x="130" y="158"/>
                </a:cubicBezTo>
                <a:cubicBezTo>
                  <a:pt x="131" y="158"/>
                  <a:pt x="133" y="159"/>
                  <a:pt x="134" y="160"/>
                </a:cubicBezTo>
                <a:cubicBezTo>
                  <a:pt x="138" y="161"/>
                  <a:pt x="143" y="162"/>
                  <a:pt x="147" y="163"/>
                </a:cubicBezTo>
                <a:cubicBezTo>
                  <a:pt x="158" y="162"/>
                  <a:pt x="169" y="163"/>
                  <a:pt x="179" y="166"/>
                </a:cubicBezTo>
                <a:cubicBezTo>
                  <a:pt x="179" y="166"/>
                  <a:pt x="179" y="166"/>
                  <a:pt x="179" y="166"/>
                </a:cubicBezTo>
                <a:cubicBezTo>
                  <a:pt x="183" y="166"/>
                  <a:pt x="187" y="166"/>
                  <a:pt x="191" y="166"/>
                </a:cubicBezTo>
                <a:cubicBezTo>
                  <a:pt x="191" y="166"/>
                  <a:pt x="191" y="165"/>
                  <a:pt x="191" y="165"/>
                </a:cubicBezTo>
                <a:cubicBezTo>
                  <a:pt x="190" y="164"/>
                  <a:pt x="189" y="164"/>
                  <a:pt x="188" y="164"/>
                </a:cubicBezTo>
                <a:cubicBezTo>
                  <a:pt x="191" y="164"/>
                  <a:pt x="195" y="164"/>
                  <a:pt x="198" y="165"/>
                </a:cubicBezTo>
                <a:cubicBezTo>
                  <a:pt x="198" y="165"/>
                  <a:pt x="197" y="165"/>
                  <a:pt x="197" y="166"/>
                </a:cubicBezTo>
                <a:cubicBezTo>
                  <a:pt x="197" y="166"/>
                  <a:pt x="198" y="166"/>
                  <a:pt x="198" y="166"/>
                </a:cubicBezTo>
                <a:cubicBezTo>
                  <a:pt x="200" y="166"/>
                  <a:pt x="201" y="165"/>
                  <a:pt x="203" y="165"/>
                </a:cubicBezTo>
                <a:cubicBezTo>
                  <a:pt x="204" y="165"/>
                  <a:pt x="205" y="165"/>
                  <a:pt x="205" y="166"/>
                </a:cubicBezTo>
                <a:cubicBezTo>
                  <a:pt x="213" y="165"/>
                  <a:pt x="221" y="164"/>
                  <a:pt x="228" y="164"/>
                </a:cubicBezTo>
                <a:cubicBezTo>
                  <a:pt x="228" y="164"/>
                  <a:pt x="229" y="164"/>
                  <a:pt x="229" y="164"/>
                </a:cubicBezTo>
                <a:cubicBezTo>
                  <a:pt x="229" y="164"/>
                  <a:pt x="230" y="164"/>
                  <a:pt x="231" y="164"/>
                </a:cubicBezTo>
                <a:cubicBezTo>
                  <a:pt x="230" y="163"/>
                  <a:pt x="231" y="161"/>
                  <a:pt x="233" y="161"/>
                </a:cubicBezTo>
                <a:cubicBezTo>
                  <a:pt x="252" y="159"/>
                  <a:pt x="271" y="157"/>
                  <a:pt x="290" y="154"/>
                </a:cubicBezTo>
                <a:cubicBezTo>
                  <a:pt x="296" y="152"/>
                  <a:pt x="303" y="150"/>
                  <a:pt x="310" y="147"/>
                </a:cubicBezTo>
                <a:cubicBezTo>
                  <a:pt x="310" y="147"/>
                  <a:pt x="310" y="147"/>
                  <a:pt x="310" y="147"/>
                </a:cubicBezTo>
                <a:cubicBezTo>
                  <a:pt x="310" y="147"/>
                  <a:pt x="310" y="147"/>
                  <a:pt x="310" y="147"/>
                </a:cubicBezTo>
                <a:cubicBezTo>
                  <a:pt x="323" y="143"/>
                  <a:pt x="335" y="138"/>
                  <a:pt x="349" y="134"/>
                </a:cubicBezTo>
                <a:cubicBezTo>
                  <a:pt x="353" y="132"/>
                  <a:pt x="357" y="130"/>
                  <a:pt x="361" y="128"/>
                </a:cubicBezTo>
                <a:cubicBezTo>
                  <a:pt x="361" y="128"/>
                  <a:pt x="361" y="128"/>
                  <a:pt x="361" y="127"/>
                </a:cubicBezTo>
                <a:cubicBezTo>
                  <a:pt x="365" y="125"/>
                  <a:pt x="368" y="123"/>
                  <a:pt x="371" y="121"/>
                </a:cubicBezTo>
                <a:cubicBezTo>
                  <a:pt x="375" y="119"/>
                  <a:pt x="378" y="117"/>
                  <a:pt x="382" y="114"/>
                </a:cubicBezTo>
                <a:cubicBezTo>
                  <a:pt x="382" y="114"/>
                  <a:pt x="382" y="113"/>
                  <a:pt x="382" y="113"/>
                </a:cubicBezTo>
                <a:cubicBezTo>
                  <a:pt x="386" y="110"/>
                  <a:pt x="390" y="108"/>
                  <a:pt x="394" y="105"/>
                </a:cubicBezTo>
                <a:cubicBezTo>
                  <a:pt x="409" y="93"/>
                  <a:pt x="424" y="79"/>
                  <a:pt x="440" y="68"/>
                </a:cubicBezTo>
                <a:cubicBezTo>
                  <a:pt x="440" y="67"/>
                  <a:pt x="439" y="67"/>
                  <a:pt x="439" y="67"/>
                </a:cubicBezTo>
                <a:cubicBezTo>
                  <a:pt x="441" y="64"/>
                  <a:pt x="444" y="61"/>
                  <a:pt x="447" y="58"/>
                </a:cubicBezTo>
                <a:cubicBezTo>
                  <a:pt x="456" y="45"/>
                  <a:pt x="466" y="32"/>
                  <a:pt x="477" y="20"/>
                </a:cubicBezTo>
                <a:cubicBezTo>
                  <a:pt x="480" y="14"/>
                  <a:pt x="483" y="9"/>
                  <a:pt x="486" y="4"/>
                </a:cubicBezTo>
                <a:cubicBezTo>
                  <a:pt x="486" y="3"/>
                  <a:pt x="486" y="2"/>
                  <a:pt x="486" y="1"/>
                </a:cubicBezTo>
                <a:close/>
              </a:path>
            </a:pathLst>
          </a:custGeom>
          <a:solidFill>
            <a:srgbClr val="F17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pic>
        <p:nvPicPr>
          <p:cNvPr id="7" name="Picture 2" descr="http://img.over-blog-kiwi.com/1/40/69/45/20150316/ob_e3d002_new-article.png">
            <a:extLst>
              <a:ext uri="{FF2B5EF4-FFF2-40B4-BE49-F238E27FC236}">
                <a16:creationId xmlns:a16="http://schemas.microsoft.com/office/drawing/2014/main" xmlns="" id="{28CA1D82-C3D3-4714-83F9-6B1F8068AA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472" y="128771"/>
            <a:ext cx="2025206" cy="1113863"/>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4">
            <a:extLst>
              <a:ext uri="{FF2B5EF4-FFF2-40B4-BE49-F238E27FC236}">
                <a16:creationId xmlns:a16="http://schemas.microsoft.com/office/drawing/2014/main" xmlns="" id="{74D7E5F5-D1E4-410A-BEBA-6E62CE67F465}"/>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Tree>
    <p:extLst>
      <p:ext uri="{BB962C8B-B14F-4D97-AF65-F5344CB8AC3E}">
        <p14:creationId xmlns:p14="http://schemas.microsoft.com/office/powerpoint/2010/main" val="402006500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xmlns="" id="{590BE01D-27AA-894B-8FA7-7A6E50F42ABC}"/>
              </a:ext>
            </a:extLst>
          </p:cNvPr>
          <p:cNvSpPr>
            <a:spLocks noGrp="1"/>
          </p:cNvSpPr>
          <p:nvPr>
            <p:ph type="sldNum" sz="quarter" idx="19"/>
          </p:nvPr>
        </p:nvSpPr>
        <p:spPr/>
        <p:txBody>
          <a:bodyPr/>
          <a:lstStyle/>
          <a:p>
            <a:fld id="{153234B2-740F-3F47-B0B3-36C487387F8B}" type="slidenum">
              <a:rPr lang="fr-FR" smtClean="0"/>
              <a:pPr/>
              <a:t>3</a:t>
            </a:fld>
            <a:endParaRPr lang="fr-FR" dirty="0"/>
          </a:p>
        </p:txBody>
      </p:sp>
      <p:sp>
        <p:nvSpPr>
          <p:cNvPr id="8" name="Freeform 15">
            <a:extLst>
              <a:ext uri="{FF2B5EF4-FFF2-40B4-BE49-F238E27FC236}">
                <a16:creationId xmlns:a16="http://schemas.microsoft.com/office/drawing/2014/main" xmlns="" id="{0A90E44E-31C5-C049-A3F2-7568BF107097}"/>
              </a:ext>
            </a:extLst>
          </p:cNvPr>
          <p:cNvSpPr>
            <a:spLocks/>
          </p:cNvSpPr>
          <p:nvPr/>
        </p:nvSpPr>
        <p:spPr bwMode="auto">
          <a:xfrm>
            <a:off x="-5876" y="2352675"/>
            <a:ext cx="1910755" cy="654294"/>
          </a:xfrm>
          <a:custGeom>
            <a:avLst/>
            <a:gdLst>
              <a:gd name="T0" fmla="*/ 2147483646 w 486"/>
              <a:gd name="T1" fmla="*/ 0 h 166"/>
              <a:gd name="T2" fmla="*/ 2147483646 w 486"/>
              <a:gd name="T3" fmla="*/ 2147483646 h 166"/>
              <a:gd name="T4" fmla="*/ 2147483646 w 486"/>
              <a:gd name="T5" fmla="*/ 2147483646 h 166"/>
              <a:gd name="T6" fmla="*/ 2147483646 w 486"/>
              <a:gd name="T7" fmla="*/ 2147483646 h 166"/>
              <a:gd name="T8" fmla="*/ 2147483646 w 486"/>
              <a:gd name="T9" fmla="*/ 2147483646 h 166"/>
              <a:gd name="T10" fmla="*/ 2147483646 w 486"/>
              <a:gd name="T11" fmla="*/ 2147483646 h 166"/>
              <a:gd name="T12" fmla="*/ 2147483646 w 486"/>
              <a:gd name="T13" fmla="*/ 2147483646 h 166"/>
              <a:gd name="T14" fmla="*/ 2147483646 w 486"/>
              <a:gd name="T15" fmla="*/ 2147483646 h 166"/>
              <a:gd name="T16" fmla="*/ 2147483646 w 486"/>
              <a:gd name="T17" fmla="*/ 2147483646 h 166"/>
              <a:gd name="T18" fmla="*/ 2147483646 w 486"/>
              <a:gd name="T19" fmla="*/ 2147483646 h 166"/>
              <a:gd name="T20" fmla="*/ 2147483646 w 486"/>
              <a:gd name="T21" fmla="*/ 2147483646 h 166"/>
              <a:gd name="T22" fmla="*/ 2147483646 w 486"/>
              <a:gd name="T23" fmla="*/ 2147483646 h 166"/>
              <a:gd name="T24" fmla="*/ 2147483646 w 486"/>
              <a:gd name="T25" fmla="*/ 2147483646 h 166"/>
              <a:gd name="T26" fmla="*/ 2147483646 w 486"/>
              <a:gd name="T27" fmla="*/ 2147483646 h 166"/>
              <a:gd name="T28" fmla="*/ 0 w 486"/>
              <a:gd name="T29" fmla="*/ 2147483646 h 166"/>
              <a:gd name="T30" fmla="*/ 2147483646 w 486"/>
              <a:gd name="T31" fmla="*/ 2147483646 h 166"/>
              <a:gd name="T32" fmla="*/ 2147483646 w 486"/>
              <a:gd name="T33" fmla="*/ 2147483646 h 166"/>
              <a:gd name="T34" fmla="*/ 2147483646 w 486"/>
              <a:gd name="T35" fmla="*/ 2147483646 h 166"/>
              <a:gd name="T36" fmla="*/ 2147483646 w 486"/>
              <a:gd name="T37" fmla="*/ 2147483646 h 166"/>
              <a:gd name="T38" fmla="*/ 2147483646 w 486"/>
              <a:gd name="T39" fmla="*/ 2147483646 h 166"/>
              <a:gd name="T40" fmla="*/ 2147483646 w 486"/>
              <a:gd name="T41" fmla="*/ 2147483646 h 166"/>
              <a:gd name="T42" fmla="*/ 2147483646 w 486"/>
              <a:gd name="T43" fmla="*/ 2147483646 h 166"/>
              <a:gd name="T44" fmla="*/ 2147483646 w 486"/>
              <a:gd name="T45" fmla="*/ 2147483646 h 166"/>
              <a:gd name="T46" fmla="*/ 2147483646 w 486"/>
              <a:gd name="T47" fmla="*/ 2147483646 h 166"/>
              <a:gd name="T48" fmla="*/ 2147483646 w 486"/>
              <a:gd name="T49" fmla="*/ 2147483646 h 166"/>
              <a:gd name="T50" fmla="*/ 2147483646 w 486"/>
              <a:gd name="T51" fmla="*/ 2147483646 h 166"/>
              <a:gd name="T52" fmla="*/ 2147483646 w 486"/>
              <a:gd name="T53" fmla="*/ 2147483646 h 166"/>
              <a:gd name="T54" fmla="*/ 2147483646 w 486"/>
              <a:gd name="T55" fmla="*/ 2147483646 h 166"/>
              <a:gd name="T56" fmla="*/ 2147483646 w 486"/>
              <a:gd name="T57" fmla="*/ 2147483646 h 166"/>
              <a:gd name="T58" fmla="*/ 2147483646 w 486"/>
              <a:gd name="T59" fmla="*/ 2147483646 h 166"/>
              <a:gd name="T60" fmla="*/ 2147483646 w 486"/>
              <a:gd name="T61" fmla="*/ 2147483646 h 166"/>
              <a:gd name="T62" fmla="*/ 2147483646 w 486"/>
              <a:gd name="T63" fmla="*/ 2147483646 h 166"/>
              <a:gd name="T64" fmla="*/ 2147483646 w 486"/>
              <a:gd name="T65" fmla="*/ 2147483646 h 166"/>
              <a:gd name="T66" fmla="*/ 2147483646 w 486"/>
              <a:gd name="T67" fmla="*/ 2147483646 h 166"/>
              <a:gd name="T68" fmla="*/ 2147483646 w 486"/>
              <a:gd name="T69" fmla="*/ 2147483646 h 166"/>
              <a:gd name="T70" fmla="*/ 2147483646 w 486"/>
              <a:gd name="T71" fmla="*/ 2147483646 h 166"/>
              <a:gd name="T72" fmla="*/ 2147483646 w 486"/>
              <a:gd name="T73" fmla="*/ 2147483646 h 166"/>
              <a:gd name="T74" fmla="*/ 2147483646 w 486"/>
              <a:gd name="T75" fmla="*/ 2147483646 h 1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6" h="166">
                <a:moveTo>
                  <a:pt x="486" y="1"/>
                </a:moveTo>
                <a:cubicBezTo>
                  <a:pt x="484" y="0"/>
                  <a:pt x="483" y="0"/>
                  <a:pt x="482" y="0"/>
                </a:cubicBezTo>
                <a:cubicBezTo>
                  <a:pt x="475" y="7"/>
                  <a:pt x="468" y="14"/>
                  <a:pt x="461" y="22"/>
                </a:cubicBezTo>
                <a:cubicBezTo>
                  <a:pt x="459" y="26"/>
                  <a:pt x="456" y="30"/>
                  <a:pt x="453" y="34"/>
                </a:cubicBezTo>
                <a:cubicBezTo>
                  <a:pt x="450" y="37"/>
                  <a:pt x="447" y="39"/>
                  <a:pt x="445" y="42"/>
                </a:cubicBezTo>
                <a:cubicBezTo>
                  <a:pt x="441" y="46"/>
                  <a:pt x="437" y="49"/>
                  <a:pt x="433" y="53"/>
                </a:cubicBezTo>
                <a:cubicBezTo>
                  <a:pt x="432" y="54"/>
                  <a:pt x="430" y="56"/>
                  <a:pt x="429" y="58"/>
                </a:cubicBezTo>
                <a:cubicBezTo>
                  <a:pt x="429" y="57"/>
                  <a:pt x="428" y="57"/>
                  <a:pt x="428" y="57"/>
                </a:cubicBezTo>
                <a:cubicBezTo>
                  <a:pt x="420" y="66"/>
                  <a:pt x="411" y="74"/>
                  <a:pt x="401" y="81"/>
                </a:cubicBezTo>
                <a:cubicBezTo>
                  <a:pt x="399" y="81"/>
                  <a:pt x="398" y="81"/>
                  <a:pt x="397" y="81"/>
                </a:cubicBezTo>
                <a:cubicBezTo>
                  <a:pt x="397" y="82"/>
                  <a:pt x="396" y="83"/>
                  <a:pt x="395" y="83"/>
                </a:cubicBezTo>
                <a:cubicBezTo>
                  <a:pt x="382" y="93"/>
                  <a:pt x="367" y="101"/>
                  <a:pt x="351" y="107"/>
                </a:cubicBezTo>
                <a:cubicBezTo>
                  <a:pt x="348" y="109"/>
                  <a:pt x="345" y="111"/>
                  <a:pt x="341" y="112"/>
                </a:cubicBezTo>
                <a:cubicBezTo>
                  <a:pt x="341" y="114"/>
                  <a:pt x="340" y="115"/>
                  <a:pt x="338" y="115"/>
                </a:cubicBezTo>
                <a:cubicBezTo>
                  <a:pt x="319" y="121"/>
                  <a:pt x="298" y="126"/>
                  <a:pt x="278" y="129"/>
                </a:cubicBezTo>
                <a:cubicBezTo>
                  <a:pt x="277" y="129"/>
                  <a:pt x="276" y="130"/>
                  <a:pt x="274" y="130"/>
                </a:cubicBezTo>
                <a:cubicBezTo>
                  <a:pt x="273" y="131"/>
                  <a:pt x="272" y="132"/>
                  <a:pt x="270" y="132"/>
                </a:cubicBezTo>
                <a:cubicBezTo>
                  <a:pt x="269" y="132"/>
                  <a:pt x="268" y="132"/>
                  <a:pt x="268" y="132"/>
                </a:cubicBezTo>
                <a:cubicBezTo>
                  <a:pt x="261" y="133"/>
                  <a:pt x="255" y="134"/>
                  <a:pt x="249" y="135"/>
                </a:cubicBezTo>
                <a:cubicBezTo>
                  <a:pt x="248" y="136"/>
                  <a:pt x="247" y="135"/>
                  <a:pt x="246" y="135"/>
                </a:cubicBezTo>
                <a:cubicBezTo>
                  <a:pt x="242" y="136"/>
                  <a:pt x="238" y="136"/>
                  <a:pt x="233" y="137"/>
                </a:cubicBezTo>
                <a:cubicBezTo>
                  <a:pt x="224" y="138"/>
                  <a:pt x="224" y="138"/>
                  <a:pt x="224" y="138"/>
                </a:cubicBezTo>
                <a:cubicBezTo>
                  <a:pt x="219" y="139"/>
                  <a:pt x="219" y="139"/>
                  <a:pt x="219" y="139"/>
                </a:cubicBezTo>
                <a:cubicBezTo>
                  <a:pt x="186" y="142"/>
                  <a:pt x="153" y="141"/>
                  <a:pt x="121" y="133"/>
                </a:cubicBezTo>
                <a:cubicBezTo>
                  <a:pt x="121" y="133"/>
                  <a:pt x="121" y="133"/>
                  <a:pt x="121" y="133"/>
                </a:cubicBezTo>
                <a:cubicBezTo>
                  <a:pt x="107" y="132"/>
                  <a:pt x="94" y="130"/>
                  <a:pt x="81" y="126"/>
                </a:cubicBezTo>
                <a:cubicBezTo>
                  <a:pt x="71" y="124"/>
                  <a:pt x="61" y="122"/>
                  <a:pt x="51" y="120"/>
                </a:cubicBezTo>
                <a:cubicBezTo>
                  <a:pt x="51" y="120"/>
                  <a:pt x="51" y="120"/>
                  <a:pt x="51" y="120"/>
                </a:cubicBezTo>
                <a:cubicBezTo>
                  <a:pt x="46" y="119"/>
                  <a:pt x="41" y="117"/>
                  <a:pt x="36" y="116"/>
                </a:cubicBezTo>
                <a:cubicBezTo>
                  <a:pt x="25" y="112"/>
                  <a:pt x="12" y="108"/>
                  <a:pt x="0" y="103"/>
                </a:cubicBezTo>
                <a:cubicBezTo>
                  <a:pt x="0" y="125"/>
                  <a:pt x="0" y="125"/>
                  <a:pt x="0" y="125"/>
                </a:cubicBezTo>
                <a:cubicBezTo>
                  <a:pt x="0" y="125"/>
                  <a:pt x="0" y="125"/>
                  <a:pt x="1" y="125"/>
                </a:cubicBezTo>
                <a:cubicBezTo>
                  <a:pt x="4" y="125"/>
                  <a:pt x="7" y="126"/>
                  <a:pt x="10" y="128"/>
                </a:cubicBezTo>
                <a:cubicBezTo>
                  <a:pt x="10" y="128"/>
                  <a:pt x="10" y="128"/>
                  <a:pt x="10" y="128"/>
                </a:cubicBezTo>
                <a:cubicBezTo>
                  <a:pt x="14" y="130"/>
                  <a:pt x="17" y="132"/>
                  <a:pt x="21" y="134"/>
                </a:cubicBezTo>
                <a:cubicBezTo>
                  <a:pt x="27" y="137"/>
                  <a:pt x="32" y="140"/>
                  <a:pt x="39" y="140"/>
                </a:cubicBezTo>
                <a:cubicBezTo>
                  <a:pt x="39" y="140"/>
                  <a:pt x="40" y="140"/>
                  <a:pt x="40" y="139"/>
                </a:cubicBezTo>
                <a:cubicBezTo>
                  <a:pt x="45" y="141"/>
                  <a:pt x="50" y="143"/>
                  <a:pt x="55" y="145"/>
                </a:cubicBezTo>
                <a:cubicBezTo>
                  <a:pt x="55" y="145"/>
                  <a:pt x="56" y="145"/>
                  <a:pt x="57" y="145"/>
                </a:cubicBezTo>
                <a:cubicBezTo>
                  <a:pt x="61" y="146"/>
                  <a:pt x="66" y="148"/>
                  <a:pt x="70" y="149"/>
                </a:cubicBezTo>
                <a:cubicBezTo>
                  <a:pt x="79" y="151"/>
                  <a:pt x="89" y="151"/>
                  <a:pt x="98" y="153"/>
                </a:cubicBezTo>
                <a:cubicBezTo>
                  <a:pt x="100" y="154"/>
                  <a:pt x="102" y="155"/>
                  <a:pt x="104" y="155"/>
                </a:cubicBezTo>
                <a:cubicBezTo>
                  <a:pt x="112" y="156"/>
                  <a:pt x="120" y="157"/>
                  <a:pt x="127" y="159"/>
                </a:cubicBezTo>
                <a:cubicBezTo>
                  <a:pt x="128" y="158"/>
                  <a:pt x="128" y="157"/>
                  <a:pt x="130" y="158"/>
                </a:cubicBezTo>
                <a:cubicBezTo>
                  <a:pt x="131" y="158"/>
                  <a:pt x="133" y="159"/>
                  <a:pt x="134" y="160"/>
                </a:cubicBezTo>
                <a:cubicBezTo>
                  <a:pt x="138" y="161"/>
                  <a:pt x="143" y="162"/>
                  <a:pt x="147" y="163"/>
                </a:cubicBezTo>
                <a:cubicBezTo>
                  <a:pt x="158" y="162"/>
                  <a:pt x="169" y="163"/>
                  <a:pt x="179" y="166"/>
                </a:cubicBezTo>
                <a:cubicBezTo>
                  <a:pt x="179" y="166"/>
                  <a:pt x="179" y="166"/>
                  <a:pt x="179" y="166"/>
                </a:cubicBezTo>
                <a:cubicBezTo>
                  <a:pt x="183" y="166"/>
                  <a:pt x="187" y="166"/>
                  <a:pt x="191" y="166"/>
                </a:cubicBezTo>
                <a:cubicBezTo>
                  <a:pt x="191" y="166"/>
                  <a:pt x="191" y="165"/>
                  <a:pt x="191" y="165"/>
                </a:cubicBezTo>
                <a:cubicBezTo>
                  <a:pt x="190" y="164"/>
                  <a:pt x="189" y="164"/>
                  <a:pt x="188" y="164"/>
                </a:cubicBezTo>
                <a:cubicBezTo>
                  <a:pt x="191" y="164"/>
                  <a:pt x="195" y="164"/>
                  <a:pt x="198" y="165"/>
                </a:cubicBezTo>
                <a:cubicBezTo>
                  <a:pt x="198" y="165"/>
                  <a:pt x="197" y="165"/>
                  <a:pt x="197" y="166"/>
                </a:cubicBezTo>
                <a:cubicBezTo>
                  <a:pt x="197" y="166"/>
                  <a:pt x="198" y="166"/>
                  <a:pt x="198" y="166"/>
                </a:cubicBezTo>
                <a:cubicBezTo>
                  <a:pt x="200" y="166"/>
                  <a:pt x="201" y="165"/>
                  <a:pt x="203" y="165"/>
                </a:cubicBezTo>
                <a:cubicBezTo>
                  <a:pt x="204" y="165"/>
                  <a:pt x="205" y="165"/>
                  <a:pt x="205" y="166"/>
                </a:cubicBezTo>
                <a:cubicBezTo>
                  <a:pt x="213" y="165"/>
                  <a:pt x="221" y="164"/>
                  <a:pt x="228" y="164"/>
                </a:cubicBezTo>
                <a:cubicBezTo>
                  <a:pt x="228" y="164"/>
                  <a:pt x="229" y="164"/>
                  <a:pt x="229" y="164"/>
                </a:cubicBezTo>
                <a:cubicBezTo>
                  <a:pt x="229" y="164"/>
                  <a:pt x="230" y="164"/>
                  <a:pt x="231" y="164"/>
                </a:cubicBezTo>
                <a:cubicBezTo>
                  <a:pt x="230" y="163"/>
                  <a:pt x="231" y="161"/>
                  <a:pt x="233" y="161"/>
                </a:cubicBezTo>
                <a:cubicBezTo>
                  <a:pt x="252" y="159"/>
                  <a:pt x="271" y="157"/>
                  <a:pt x="290" y="154"/>
                </a:cubicBezTo>
                <a:cubicBezTo>
                  <a:pt x="296" y="152"/>
                  <a:pt x="303" y="150"/>
                  <a:pt x="310" y="147"/>
                </a:cubicBezTo>
                <a:cubicBezTo>
                  <a:pt x="310" y="147"/>
                  <a:pt x="310" y="147"/>
                  <a:pt x="310" y="147"/>
                </a:cubicBezTo>
                <a:cubicBezTo>
                  <a:pt x="310" y="147"/>
                  <a:pt x="310" y="147"/>
                  <a:pt x="310" y="147"/>
                </a:cubicBezTo>
                <a:cubicBezTo>
                  <a:pt x="323" y="143"/>
                  <a:pt x="335" y="138"/>
                  <a:pt x="349" y="134"/>
                </a:cubicBezTo>
                <a:cubicBezTo>
                  <a:pt x="353" y="132"/>
                  <a:pt x="357" y="130"/>
                  <a:pt x="361" y="128"/>
                </a:cubicBezTo>
                <a:cubicBezTo>
                  <a:pt x="361" y="128"/>
                  <a:pt x="361" y="128"/>
                  <a:pt x="361" y="127"/>
                </a:cubicBezTo>
                <a:cubicBezTo>
                  <a:pt x="365" y="125"/>
                  <a:pt x="368" y="123"/>
                  <a:pt x="371" y="121"/>
                </a:cubicBezTo>
                <a:cubicBezTo>
                  <a:pt x="375" y="119"/>
                  <a:pt x="378" y="117"/>
                  <a:pt x="382" y="114"/>
                </a:cubicBezTo>
                <a:cubicBezTo>
                  <a:pt x="382" y="114"/>
                  <a:pt x="382" y="113"/>
                  <a:pt x="382" y="113"/>
                </a:cubicBezTo>
                <a:cubicBezTo>
                  <a:pt x="386" y="110"/>
                  <a:pt x="390" y="108"/>
                  <a:pt x="394" y="105"/>
                </a:cubicBezTo>
                <a:cubicBezTo>
                  <a:pt x="409" y="93"/>
                  <a:pt x="424" y="79"/>
                  <a:pt x="440" y="68"/>
                </a:cubicBezTo>
                <a:cubicBezTo>
                  <a:pt x="440" y="67"/>
                  <a:pt x="439" y="67"/>
                  <a:pt x="439" y="67"/>
                </a:cubicBezTo>
                <a:cubicBezTo>
                  <a:pt x="441" y="64"/>
                  <a:pt x="444" y="61"/>
                  <a:pt x="447" y="58"/>
                </a:cubicBezTo>
                <a:cubicBezTo>
                  <a:pt x="456" y="45"/>
                  <a:pt x="466" y="32"/>
                  <a:pt x="477" y="20"/>
                </a:cubicBezTo>
                <a:cubicBezTo>
                  <a:pt x="480" y="14"/>
                  <a:pt x="483" y="9"/>
                  <a:pt x="486" y="4"/>
                </a:cubicBezTo>
                <a:cubicBezTo>
                  <a:pt x="486" y="3"/>
                  <a:pt x="486" y="2"/>
                  <a:pt x="486" y="1"/>
                </a:cubicBezTo>
                <a:close/>
              </a:path>
            </a:pathLst>
          </a:custGeom>
          <a:solidFill>
            <a:srgbClr val="F17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 name="Espace réservé du texte 4">
            <a:extLst>
              <a:ext uri="{FF2B5EF4-FFF2-40B4-BE49-F238E27FC236}">
                <a16:creationId xmlns:a16="http://schemas.microsoft.com/office/drawing/2014/main" xmlns="" id="{B72B0196-72DB-43FF-BB43-F788A846CC95}"/>
              </a:ext>
            </a:extLst>
          </p:cNvPr>
          <p:cNvSpPr>
            <a:spLocks noGrp="1"/>
          </p:cNvSpPr>
          <p:nvPr>
            <p:ph type="body" sz="quarter" idx="13"/>
          </p:nvPr>
        </p:nvSpPr>
        <p:spPr>
          <a:xfrm>
            <a:off x="844297" y="820309"/>
            <a:ext cx="7626603" cy="1106727"/>
          </a:xfrm>
        </p:spPr>
        <p:txBody>
          <a:bodyPr/>
          <a:lstStyle/>
          <a:p>
            <a:pPr fontAlgn="auto">
              <a:spcAft>
                <a:spcPts val="0"/>
              </a:spcAft>
              <a:defRPr/>
            </a:pPr>
            <a:r>
              <a:rPr lang="fr-FR" cap="all" dirty="0"/>
              <a:t>Le contenu </a:t>
            </a:r>
            <a:r>
              <a:rPr lang="fr-FR" dirty="0"/>
              <a:t>du kit de communication </a:t>
            </a:r>
          </a:p>
        </p:txBody>
      </p:sp>
      <p:pic>
        <p:nvPicPr>
          <p:cNvPr id="11" name="Image 10">
            <a:extLst>
              <a:ext uri="{FF2B5EF4-FFF2-40B4-BE49-F238E27FC236}">
                <a16:creationId xmlns:a16="http://schemas.microsoft.com/office/drawing/2014/main" xmlns="" id="{821D4BAC-B382-4189-B19C-D2779C587B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6900" y="2246338"/>
            <a:ext cx="598094" cy="820910"/>
          </a:xfrm>
          <a:prstGeom prst="rect">
            <a:avLst/>
          </a:prstGeom>
        </p:spPr>
      </p:pic>
      <p:pic>
        <p:nvPicPr>
          <p:cNvPr id="12" name="Image 11">
            <a:extLst>
              <a:ext uri="{FF2B5EF4-FFF2-40B4-BE49-F238E27FC236}">
                <a16:creationId xmlns:a16="http://schemas.microsoft.com/office/drawing/2014/main" xmlns="" id="{4A8196DC-D88E-40C3-B280-4208577D8D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48886" y="3735533"/>
            <a:ext cx="710647" cy="710647"/>
          </a:xfrm>
          <a:prstGeom prst="rect">
            <a:avLst/>
          </a:prstGeom>
        </p:spPr>
      </p:pic>
      <p:sp>
        <p:nvSpPr>
          <p:cNvPr id="13" name="ZoneTexte 12">
            <a:extLst>
              <a:ext uri="{FF2B5EF4-FFF2-40B4-BE49-F238E27FC236}">
                <a16:creationId xmlns:a16="http://schemas.microsoft.com/office/drawing/2014/main" xmlns="" id="{BB95EA23-CA29-418F-9759-2C54189035FF}"/>
              </a:ext>
            </a:extLst>
          </p:cNvPr>
          <p:cNvSpPr txBox="1"/>
          <p:nvPr/>
        </p:nvSpPr>
        <p:spPr>
          <a:xfrm>
            <a:off x="3145553" y="2442260"/>
            <a:ext cx="1910755" cy="523220"/>
          </a:xfrm>
          <a:prstGeom prst="rect">
            <a:avLst/>
          </a:prstGeom>
          <a:noFill/>
        </p:spPr>
        <p:txBody>
          <a:bodyPr wrap="square" rtlCol="0">
            <a:spAutoFit/>
          </a:bodyPr>
          <a:lstStyle/>
          <a:p>
            <a:pPr defTabSz="484188" fontAlgn="auto">
              <a:spcBef>
                <a:spcPts val="525"/>
              </a:spcBef>
              <a:spcAft>
                <a:spcPts val="0"/>
              </a:spcAft>
              <a:buClr>
                <a:schemeClr val="tx2"/>
              </a:buClr>
              <a:buSzPct val="100000"/>
              <a:defRPr/>
            </a:pPr>
            <a:r>
              <a:rPr lang="fr-FR" sz="2800" b="1" dirty="0">
                <a:solidFill>
                  <a:srgbClr val="80589C"/>
                </a:solidFill>
                <a:latin typeface="Titillium Web SemiBold" pitchFamily="2" charset="77"/>
              </a:rPr>
              <a:t>Annoncer</a:t>
            </a:r>
          </a:p>
        </p:txBody>
      </p:sp>
      <p:sp>
        <p:nvSpPr>
          <p:cNvPr id="14" name="ZoneTexte 13">
            <a:extLst>
              <a:ext uri="{FF2B5EF4-FFF2-40B4-BE49-F238E27FC236}">
                <a16:creationId xmlns:a16="http://schemas.microsoft.com/office/drawing/2014/main" xmlns="" id="{119869C8-6F77-4A05-AA59-4A8289ED5487}"/>
              </a:ext>
            </a:extLst>
          </p:cNvPr>
          <p:cNvSpPr txBox="1"/>
          <p:nvPr/>
        </p:nvSpPr>
        <p:spPr>
          <a:xfrm>
            <a:off x="3159227" y="3783130"/>
            <a:ext cx="1910755" cy="523220"/>
          </a:xfrm>
          <a:prstGeom prst="rect">
            <a:avLst/>
          </a:prstGeom>
          <a:noFill/>
        </p:spPr>
        <p:txBody>
          <a:bodyPr wrap="square" rtlCol="0">
            <a:spAutoFit/>
          </a:bodyPr>
          <a:lstStyle/>
          <a:p>
            <a:pPr defTabSz="484188" fontAlgn="auto">
              <a:spcBef>
                <a:spcPts val="525"/>
              </a:spcBef>
              <a:spcAft>
                <a:spcPts val="0"/>
              </a:spcAft>
              <a:buClr>
                <a:schemeClr val="tx2"/>
              </a:buClr>
              <a:buSzPct val="100000"/>
              <a:defRPr/>
            </a:pPr>
            <a:r>
              <a:rPr lang="fr-FR" sz="2800" b="1" dirty="0">
                <a:solidFill>
                  <a:srgbClr val="80589C"/>
                </a:solidFill>
                <a:latin typeface="Titillium Web SemiBold" pitchFamily="2" charset="77"/>
              </a:rPr>
              <a:t>Distribuer</a:t>
            </a:r>
          </a:p>
        </p:txBody>
      </p:sp>
      <p:sp>
        <p:nvSpPr>
          <p:cNvPr id="16" name="ZoneTexte 15">
            <a:extLst>
              <a:ext uri="{FF2B5EF4-FFF2-40B4-BE49-F238E27FC236}">
                <a16:creationId xmlns:a16="http://schemas.microsoft.com/office/drawing/2014/main" xmlns="" id="{D040279D-8539-41EC-A157-B2857107224E}"/>
              </a:ext>
            </a:extLst>
          </p:cNvPr>
          <p:cNvSpPr txBox="1"/>
          <p:nvPr/>
        </p:nvSpPr>
        <p:spPr>
          <a:xfrm>
            <a:off x="6888608" y="2466796"/>
            <a:ext cx="1707026" cy="523220"/>
          </a:xfrm>
          <a:prstGeom prst="rect">
            <a:avLst/>
          </a:prstGeom>
          <a:noFill/>
        </p:spPr>
        <p:txBody>
          <a:bodyPr wrap="square" rtlCol="0">
            <a:spAutoFit/>
          </a:bodyPr>
          <a:lstStyle/>
          <a:p>
            <a:pPr defTabSz="484188" fontAlgn="auto">
              <a:spcBef>
                <a:spcPts val="525"/>
              </a:spcBef>
              <a:spcAft>
                <a:spcPts val="0"/>
              </a:spcAft>
              <a:buClr>
                <a:schemeClr val="tx2"/>
              </a:buClr>
              <a:buSzPct val="100000"/>
              <a:defRPr/>
            </a:pPr>
            <a:r>
              <a:rPr lang="fr-FR" sz="2800" b="1" dirty="0">
                <a:solidFill>
                  <a:srgbClr val="80589C"/>
                </a:solidFill>
                <a:latin typeface="Titillium Web SemiBold" pitchFamily="2" charset="77"/>
              </a:rPr>
              <a:t>Afficher</a:t>
            </a:r>
          </a:p>
        </p:txBody>
      </p:sp>
      <p:sp>
        <p:nvSpPr>
          <p:cNvPr id="18" name="ZoneTexte 17">
            <a:extLst>
              <a:ext uri="{FF2B5EF4-FFF2-40B4-BE49-F238E27FC236}">
                <a16:creationId xmlns:a16="http://schemas.microsoft.com/office/drawing/2014/main" xmlns="" id="{F947FA79-9363-4346-8BEC-B291C34EE01B}"/>
              </a:ext>
            </a:extLst>
          </p:cNvPr>
          <p:cNvSpPr txBox="1"/>
          <p:nvPr/>
        </p:nvSpPr>
        <p:spPr>
          <a:xfrm>
            <a:off x="6903563" y="3745190"/>
            <a:ext cx="1770537" cy="523220"/>
          </a:xfrm>
          <a:prstGeom prst="rect">
            <a:avLst/>
          </a:prstGeom>
          <a:noFill/>
        </p:spPr>
        <p:txBody>
          <a:bodyPr wrap="square" rtlCol="0">
            <a:spAutoFit/>
          </a:bodyPr>
          <a:lstStyle/>
          <a:p>
            <a:pPr defTabSz="484188" fontAlgn="auto">
              <a:spcBef>
                <a:spcPts val="525"/>
              </a:spcBef>
              <a:spcAft>
                <a:spcPts val="0"/>
              </a:spcAft>
              <a:buClr>
                <a:schemeClr val="tx2"/>
              </a:buClr>
              <a:buSzPct val="100000"/>
              <a:defRPr/>
            </a:pPr>
            <a:r>
              <a:rPr lang="fr-FR" sz="2800" b="1" dirty="0">
                <a:solidFill>
                  <a:srgbClr val="80589C"/>
                </a:solidFill>
                <a:latin typeface="Titillium Web SemiBold" pitchFamily="2" charset="77"/>
              </a:rPr>
              <a:t>Informer</a:t>
            </a:r>
          </a:p>
        </p:txBody>
      </p:sp>
      <p:sp>
        <p:nvSpPr>
          <p:cNvPr id="21" name="ZoneTexte 20">
            <a:extLst>
              <a:ext uri="{FF2B5EF4-FFF2-40B4-BE49-F238E27FC236}">
                <a16:creationId xmlns:a16="http://schemas.microsoft.com/office/drawing/2014/main" xmlns="" id="{AA468B54-A7AB-4BEA-8E8E-32785129AD24}"/>
              </a:ext>
            </a:extLst>
          </p:cNvPr>
          <p:cNvSpPr txBox="1"/>
          <p:nvPr/>
        </p:nvSpPr>
        <p:spPr>
          <a:xfrm>
            <a:off x="1904879" y="4941932"/>
            <a:ext cx="6798252" cy="769441"/>
          </a:xfrm>
          <a:prstGeom prst="rect">
            <a:avLst/>
          </a:prstGeom>
          <a:noFill/>
        </p:spPr>
        <p:txBody>
          <a:bodyPr wrap="square" rtlCol="0">
            <a:spAutoFit/>
          </a:bodyPr>
          <a:lstStyle/>
          <a:p>
            <a:r>
              <a:rPr lang="fr-FR" sz="2200" b="1" dirty="0">
                <a:solidFill>
                  <a:srgbClr val="80589C"/>
                </a:solidFill>
                <a:latin typeface="Titillium Web SemiBold" pitchFamily="2" charset="77"/>
              </a:rPr>
              <a:t>Vous pouvez avoir accès à chaque outil présenté en cliquant simplement sur </a:t>
            </a:r>
            <a:r>
              <a:rPr lang="fr-FR" sz="2200" b="1" u="sng" dirty="0">
                <a:solidFill>
                  <a:srgbClr val="80589C"/>
                </a:solidFill>
                <a:latin typeface="Titillium Web SemiBold" pitchFamily="2" charset="77"/>
              </a:rPr>
              <a:t>le lien interactif</a:t>
            </a:r>
            <a:r>
              <a:rPr lang="fr-FR" sz="2200" b="1" dirty="0">
                <a:solidFill>
                  <a:srgbClr val="80589C"/>
                </a:solidFill>
                <a:latin typeface="Titillium Web SemiBold" pitchFamily="2" charset="77"/>
              </a:rPr>
              <a:t> correspondant.</a:t>
            </a:r>
          </a:p>
        </p:txBody>
      </p:sp>
      <p:sp>
        <p:nvSpPr>
          <p:cNvPr id="22" name="Footer Placeholder 4">
            <a:extLst>
              <a:ext uri="{FF2B5EF4-FFF2-40B4-BE49-F238E27FC236}">
                <a16:creationId xmlns:a16="http://schemas.microsoft.com/office/drawing/2014/main" xmlns="" id="{650EF052-4BA1-40B2-ADF6-DCCF919BF6D6}"/>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pic>
        <p:nvPicPr>
          <p:cNvPr id="15" name="Image 14">
            <a:extLst>
              <a:ext uri="{FF2B5EF4-FFF2-40B4-BE49-F238E27FC236}">
                <a16:creationId xmlns:a16="http://schemas.microsoft.com/office/drawing/2014/main" xmlns="" id="{1EC02FA1-6D58-4C15-BF38-9DD2FE52FE2F}"/>
              </a:ext>
            </a:extLst>
          </p:cNvPr>
          <p:cNvPicPr>
            <a:picLocks noChangeAspect="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591024" y="3483092"/>
            <a:ext cx="986890" cy="954226"/>
          </a:xfrm>
          <a:prstGeom prst="rect">
            <a:avLst/>
          </a:prstGeom>
        </p:spPr>
      </p:pic>
      <p:grpSp>
        <p:nvGrpSpPr>
          <p:cNvPr id="6" name="Groupe 5">
            <a:extLst>
              <a:ext uri="{FF2B5EF4-FFF2-40B4-BE49-F238E27FC236}">
                <a16:creationId xmlns:a16="http://schemas.microsoft.com/office/drawing/2014/main" xmlns="" id="{D1BEEFDD-5D03-48C4-B176-CEDC6E351F34}"/>
              </a:ext>
            </a:extLst>
          </p:cNvPr>
          <p:cNvGrpSpPr/>
          <p:nvPr/>
        </p:nvGrpSpPr>
        <p:grpSpPr>
          <a:xfrm>
            <a:off x="5348408" y="2060740"/>
            <a:ext cx="1368000" cy="1368000"/>
            <a:chOff x="5348408" y="2060740"/>
            <a:chExt cx="1368000" cy="1368000"/>
          </a:xfrm>
        </p:grpSpPr>
        <p:pic>
          <p:nvPicPr>
            <p:cNvPr id="1026" name="Picture 2" descr="RÃ©sultat de recherche d'images pour &quot;icone affiche&quot;">
              <a:extLst>
                <a:ext uri="{FF2B5EF4-FFF2-40B4-BE49-F238E27FC236}">
                  <a16:creationId xmlns:a16="http://schemas.microsoft.com/office/drawing/2014/main" xmlns="" id="{3AF2B46E-B302-454E-A9A3-0795D5B885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8408" y="2060740"/>
              <a:ext cx="1368000" cy="1368000"/>
            </a:xfrm>
            <a:prstGeom prst="rect">
              <a:avLst/>
            </a:prstGeom>
            <a:noFill/>
            <a:extLst>
              <a:ext uri="{909E8E84-426E-40DD-AFC4-6F175D3DCCD1}">
                <a14:hiddenFill xmlns:a14="http://schemas.microsoft.com/office/drawing/2010/main">
                  <a:solidFill>
                    <a:srgbClr val="FFFFFF"/>
                  </a:solidFill>
                </a14:hiddenFill>
              </a:ext>
            </a:extLst>
          </p:spPr>
        </p:pic>
        <p:sp>
          <p:nvSpPr>
            <p:cNvPr id="20" name="Forme libre : forme 19">
              <a:extLst>
                <a:ext uri="{FF2B5EF4-FFF2-40B4-BE49-F238E27FC236}">
                  <a16:creationId xmlns:a16="http://schemas.microsoft.com/office/drawing/2014/main" xmlns="" id="{43E73D95-DB27-4379-8AC6-17CC513E3E89}"/>
                </a:ext>
              </a:extLst>
            </p:cNvPr>
            <p:cNvSpPr/>
            <p:nvPr/>
          </p:nvSpPr>
          <p:spPr>
            <a:xfrm>
              <a:off x="5868808" y="2878198"/>
              <a:ext cx="365015" cy="223636"/>
            </a:xfrm>
            <a:custGeom>
              <a:avLst/>
              <a:gdLst>
                <a:gd name="connsiteX0" fmla="*/ 123393 w 857490"/>
                <a:gd name="connsiteY0" fmla="*/ 56707 h 482276"/>
                <a:gd name="connsiteX1" fmla="*/ 821893 w 857490"/>
                <a:gd name="connsiteY1" fmla="*/ 37657 h 482276"/>
                <a:gd name="connsiteX2" fmla="*/ 682193 w 857490"/>
                <a:gd name="connsiteY2" fmla="*/ 469457 h 482276"/>
                <a:gd name="connsiteX3" fmla="*/ 53543 w 857490"/>
                <a:gd name="connsiteY3" fmla="*/ 342457 h 482276"/>
                <a:gd name="connsiteX4" fmla="*/ 123393 w 857490"/>
                <a:gd name="connsiteY4" fmla="*/ 56707 h 4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490" h="482276">
                  <a:moveTo>
                    <a:pt x="123393" y="56707"/>
                  </a:moveTo>
                  <a:cubicBezTo>
                    <a:pt x="251451" y="5907"/>
                    <a:pt x="728760" y="-31135"/>
                    <a:pt x="821893" y="37657"/>
                  </a:cubicBezTo>
                  <a:cubicBezTo>
                    <a:pt x="915026" y="106449"/>
                    <a:pt x="810251" y="418657"/>
                    <a:pt x="682193" y="469457"/>
                  </a:cubicBezTo>
                  <a:cubicBezTo>
                    <a:pt x="554135" y="520257"/>
                    <a:pt x="148793" y="408074"/>
                    <a:pt x="53543" y="342457"/>
                  </a:cubicBezTo>
                  <a:cubicBezTo>
                    <a:pt x="-41707" y="276840"/>
                    <a:pt x="-4665" y="107507"/>
                    <a:pt x="123393" y="567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fr-FR" sz="1100">
                  <a:effectLst/>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180044381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4A0DE15F-3897-A14A-A6C9-D1BFDBB760A0}"/>
              </a:ext>
            </a:extLst>
          </p:cNvPr>
          <p:cNvSpPr>
            <a:spLocks noGrp="1"/>
          </p:cNvSpPr>
          <p:nvPr>
            <p:ph type="title"/>
          </p:nvPr>
        </p:nvSpPr>
        <p:spPr>
          <a:xfrm>
            <a:off x="5638800" y="501508"/>
            <a:ext cx="2501900" cy="957705"/>
          </a:xfrm>
        </p:spPr>
        <p:txBody>
          <a:bodyPr/>
          <a:lstStyle/>
          <a:p>
            <a:pPr marL="0" indent="0" fontAlgn="auto">
              <a:spcAft>
                <a:spcPts val="0"/>
              </a:spcAft>
              <a:defRPr/>
            </a:pPr>
            <a:r>
              <a:rPr lang="fr-FR" sz="2800" cap="all" dirty="0">
                <a:solidFill>
                  <a:srgbClr val="80589C"/>
                </a:solidFill>
              </a:rPr>
              <a:t>Annoncer (1)</a:t>
            </a:r>
          </a:p>
        </p:txBody>
      </p:sp>
      <p:sp>
        <p:nvSpPr>
          <p:cNvPr id="18437" name="Espace réservé du texte 10">
            <a:extLst>
              <a:ext uri="{FF2B5EF4-FFF2-40B4-BE49-F238E27FC236}">
                <a16:creationId xmlns:a16="http://schemas.microsoft.com/office/drawing/2014/main" xmlns="" id="{DF1799A3-972B-5244-A132-4DB868DD841C}"/>
              </a:ext>
            </a:extLst>
          </p:cNvPr>
          <p:cNvSpPr>
            <a:spLocks noGrp="1" noChangeArrowheads="1"/>
          </p:cNvSpPr>
          <p:nvPr>
            <p:ph type="body" sz="quarter" idx="13"/>
          </p:nvPr>
        </p:nvSpPr>
        <p:spPr>
          <a:xfrm>
            <a:off x="4717659" y="1846619"/>
            <a:ext cx="4172712" cy="830838"/>
          </a:xfrm>
        </p:spPr>
        <p:txBody>
          <a:bodyPr/>
          <a:lstStyle/>
          <a:p>
            <a:pPr>
              <a:spcBef>
                <a:spcPct val="30000"/>
              </a:spcBef>
              <a:defRPr/>
            </a:pPr>
            <a:r>
              <a:rPr lang="fr-FR" sz="1800" i="1" dirty="0">
                <a:solidFill>
                  <a:srgbClr val="80589C"/>
                </a:solidFill>
              </a:rPr>
              <a:t>Les prises de parole sont essentielles pour associer tous les paroissiens. A lire bien sûr avec force et avec cœur !</a:t>
            </a:r>
          </a:p>
        </p:txBody>
      </p:sp>
      <p:sp>
        <p:nvSpPr>
          <p:cNvPr id="26" name="Espace réservé du numéro de diapositive 25">
            <a:extLst>
              <a:ext uri="{FF2B5EF4-FFF2-40B4-BE49-F238E27FC236}">
                <a16:creationId xmlns:a16="http://schemas.microsoft.com/office/drawing/2014/main" xmlns="" id="{58DF7EB5-7C7A-474F-AB01-16811A656ECC}"/>
              </a:ext>
            </a:extLst>
          </p:cNvPr>
          <p:cNvSpPr>
            <a:spLocks noGrp="1"/>
          </p:cNvSpPr>
          <p:nvPr>
            <p:ph type="sldNum" sz="quarter" idx="17"/>
          </p:nvPr>
        </p:nvSpPr>
        <p:spPr/>
        <p:txBody>
          <a:bodyPr/>
          <a:lstStyle/>
          <a:p>
            <a:fld id="{5832F923-3D99-574E-BF91-28F11447A252}" type="slidenum">
              <a:rPr lang="fr-FR" smtClean="0"/>
              <a:pPr/>
              <a:t>4</a:t>
            </a:fld>
            <a:endParaRPr lang="fr-FR" dirty="0"/>
          </a:p>
        </p:txBody>
      </p:sp>
      <p:pic>
        <p:nvPicPr>
          <p:cNvPr id="7" name="Image 6">
            <a:extLst>
              <a:ext uri="{FF2B5EF4-FFF2-40B4-BE49-F238E27FC236}">
                <a16:creationId xmlns:a16="http://schemas.microsoft.com/office/drawing/2014/main" xmlns="" id="{B34A0CC8-4998-4855-AFAF-16B8331281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9280" y="563708"/>
            <a:ext cx="476320" cy="653770"/>
          </a:xfrm>
          <a:prstGeom prst="rect">
            <a:avLst/>
          </a:prstGeom>
        </p:spPr>
      </p:pic>
      <p:sp>
        <p:nvSpPr>
          <p:cNvPr id="8" name="Espace réservé du texte 10">
            <a:extLst>
              <a:ext uri="{FF2B5EF4-FFF2-40B4-BE49-F238E27FC236}">
                <a16:creationId xmlns:a16="http://schemas.microsoft.com/office/drawing/2014/main" xmlns="" id="{7C402368-0236-4117-86E3-2BD46211300B}"/>
              </a:ext>
            </a:extLst>
          </p:cNvPr>
          <p:cNvSpPr txBox="1">
            <a:spLocks noChangeArrowheads="1"/>
          </p:cNvSpPr>
          <p:nvPr/>
        </p:nvSpPr>
        <p:spPr bwMode="auto">
          <a:xfrm>
            <a:off x="4727194" y="2875315"/>
            <a:ext cx="4172712" cy="341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84188" rtl="0" eaLnBrk="0" fontAlgn="base" hangingPunct="0">
              <a:lnSpc>
                <a:spcPct val="100000"/>
              </a:lnSpc>
              <a:spcBef>
                <a:spcPts val="525"/>
              </a:spcBef>
              <a:spcAft>
                <a:spcPct val="0"/>
              </a:spcAft>
              <a:buClr>
                <a:schemeClr val="tx2"/>
              </a:buClr>
              <a:buSzPct val="100000"/>
              <a:buFontTx/>
              <a:buNone/>
              <a:defRPr sz="1300" b="1" i="0" kern="1200">
                <a:solidFill>
                  <a:srgbClr val="745191"/>
                </a:solidFill>
                <a:latin typeface="Titillium Web SemiBold"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a:lstStyle>
          <a:p>
            <a:pPr>
              <a:spcBef>
                <a:spcPct val="30000"/>
              </a:spcBef>
              <a:defRPr/>
            </a:pPr>
            <a:r>
              <a:rPr lang="fr-FR" sz="1800" dirty="0">
                <a:solidFill>
                  <a:srgbClr val="80589C"/>
                </a:solidFill>
              </a:rPr>
              <a:t>Vous disposez tout d’abord d’une </a:t>
            </a:r>
            <a:r>
              <a:rPr lang="fr-FR" sz="1800" u="sng" dirty="0">
                <a:solidFill>
                  <a:srgbClr val="80589C"/>
                </a:solidFill>
              </a:rPr>
              <a:t>proposition d’annonce à lire lors d’un dimanche de janvier</a:t>
            </a:r>
            <a:r>
              <a:rPr lang="fr-FR" sz="1800" dirty="0">
                <a:solidFill>
                  <a:srgbClr val="80589C"/>
                </a:solidFill>
              </a:rPr>
              <a:t> : 13 ou 20 par exemple.</a:t>
            </a:r>
          </a:p>
          <a:p>
            <a:pPr>
              <a:spcBef>
                <a:spcPct val="30000"/>
              </a:spcBef>
              <a:defRPr/>
            </a:pPr>
            <a:r>
              <a:rPr lang="fr-FR" sz="1800" dirty="0">
                <a:solidFill>
                  <a:srgbClr val="80589C"/>
                </a:solidFill>
              </a:rPr>
              <a:t>Cette annonce vise à sensibiliser en amont l’assemblée à l’opération de Carême en demandant le concours des personnes disponibles qui souhaiteraient donner un coup de main ou s’engager plus avant.</a:t>
            </a:r>
          </a:p>
          <a:p>
            <a:pPr>
              <a:spcBef>
                <a:spcPct val="30000"/>
              </a:spcBef>
              <a:defRPr/>
            </a:pPr>
            <a:r>
              <a:rPr lang="fr-FR" sz="1800" dirty="0">
                <a:solidFill>
                  <a:srgbClr val="80589C"/>
                </a:solidFill>
              </a:rPr>
              <a:t>Un bon moyen d’élargir son réseau !</a:t>
            </a:r>
          </a:p>
        </p:txBody>
      </p:sp>
      <p:sp>
        <p:nvSpPr>
          <p:cNvPr id="9" name="Footer Placeholder 4">
            <a:extLst>
              <a:ext uri="{FF2B5EF4-FFF2-40B4-BE49-F238E27FC236}">
                <a16:creationId xmlns:a16="http://schemas.microsoft.com/office/drawing/2014/main" xmlns="" id="{AB2522BC-3544-49EA-B715-247119E489CB}"/>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pic>
        <p:nvPicPr>
          <p:cNvPr id="5" name="Espace réservé pour une image  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475" r="3475"/>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4A0DE15F-3897-A14A-A6C9-D1BFDBB760A0}"/>
              </a:ext>
            </a:extLst>
          </p:cNvPr>
          <p:cNvSpPr>
            <a:spLocks noGrp="1"/>
          </p:cNvSpPr>
          <p:nvPr>
            <p:ph type="title"/>
          </p:nvPr>
        </p:nvSpPr>
        <p:spPr>
          <a:xfrm>
            <a:off x="5638800" y="501508"/>
            <a:ext cx="2501900" cy="957705"/>
          </a:xfrm>
        </p:spPr>
        <p:txBody>
          <a:bodyPr/>
          <a:lstStyle/>
          <a:p>
            <a:pPr marL="0" indent="0" fontAlgn="auto">
              <a:spcAft>
                <a:spcPts val="0"/>
              </a:spcAft>
              <a:defRPr/>
            </a:pPr>
            <a:r>
              <a:rPr lang="fr-FR" sz="2800" cap="all" dirty="0">
                <a:solidFill>
                  <a:srgbClr val="80589C"/>
                </a:solidFill>
              </a:rPr>
              <a:t>Annoncer (2)</a:t>
            </a:r>
          </a:p>
        </p:txBody>
      </p:sp>
      <p:sp>
        <p:nvSpPr>
          <p:cNvPr id="26" name="Espace réservé du numéro de diapositive 25">
            <a:extLst>
              <a:ext uri="{FF2B5EF4-FFF2-40B4-BE49-F238E27FC236}">
                <a16:creationId xmlns:a16="http://schemas.microsoft.com/office/drawing/2014/main" xmlns="" id="{58DF7EB5-7C7A-474F-AB01-16811A656ECC}"/>
              </a:ext>
            </a:extLst>
          </p:cNvPr>
          <p:cNvSpPr>
            <a:spLocks noGrp="1"/>
          </p:cNvSpPr>
          <p:nvPr>
            <p:ph type="sldNum" sz="quarter" idx="17"/>
          </p:nvPr>
        </p:nvSpPr>
        <p:spPr/>
        <p:txBody>
          <a:bodyPr/>
          <a:lstStyle/>
          <a:p>
            <a:fld id="{5832F923-3D99-574E-BF91-28F11447A252}" type="slidenum">
              <a:rPr lang="fr-FR" smtClean="0"/>
              <a:pPr/>
              <a:t>5</a:t>
            </a:fld>
            <a:endParaRPr lang="fr-FR" dirty="0"/>
          </a:p>
        </p:txBody>
      </p:sp>
      <p:pic>
        <p:nvPicPr>
          <p:cNvPr id="7" name="Image 6">
            <a:extLst>
              <a:ext uri="{FF2B5EF4-FFF2-40B4-BE49-F238E27FC236}">
                <a16:creationId xmlns:a16="http://schemas.microsoft.com/office/drawing/2014/main" xmlns="" id="{B34A0CC8-4998-4855-AFAF-16B8331281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9280" y="563708"/>
            <a:ext cx="476320" cy="653770"/>
          </a:xfrm>
          <a:prstGeom prst="rect">
            <a:avLst/>
          </a:prstGeom>
        </p:spPr>
      </p:pic>
      <p:sp>
        <p:nvSpPr>
          <p:cNvPr id="9" name="Footer Placeholder 4">
            <a:extLst>
              <a:ext uri="{FF2B5EF4-FFF2-40B4-BE49-F238E27FC236}">
                <a16:creationId xmlns:a16="http://schemas.microsoft.com/office/drawing/2014/main" xmlns="" id="{AB2522BC-3544-49EA-B715-247119E489CB}"/>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
        <p:nvSpPr>
          <p:cNvPr id="11" name="Espace réservé du texte 10">
            <a:extLst>
              <a:ext uri="{FF2B5EF4-FFF2-40B4-BE49-F238E27FC236}">
                <a16:creationId xmlns:a16="http://schemas.microsoft.com/office/drawing/2014/main" xmlns="" id="{DAC24F61-2380-499A-B183-5866C37A5E06}"/>
              </a:ext>
            </a:extLst>
          </p:cNvPr>
          <p:cNvSpPr txBox="1">
            <a:spLocks noChangeArrowheads="1"/>
          </p:cNvSpPr>
          <p:nvPr/>
        </p:nvSpPr>
        <p:spPr bwMode="auto">
          <a:xfrm>
            <a:off x="4717659" y="1838308"/>
            <a:ext cx="4172712" cy="4702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84188" rtl="0" eaLnBrk="0" fontAlgn="base" hangingPunct="0">
              <a:lnSpc>
                <a:spcPct val="100000"/>
              </a:lnSpc>
              <a:spcBef>
                <a:spcPts val="525"/>
              </a:spcBef>
              <a:spcAft>
                <a:spcPct val="0"/>
              </a:spcAft>
              <a:buClr>
                <a:schemeClr val="tx2"/>
              </a:buClr>
              <a:buSzPct val="100000"/>
              <a:buFontTx/>
              <a:buNone/>
              <a:defRPr sz="1300" b="1" i="0" kern="1200">
                <a:solidFill>
                  <a:srgbClr val="745191"/>
                </a:solidFill>
                <a:latin typeface="Titillium Web SemiBold"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a:lstStyle>
          <a:p>
            <a:pPr>
              <a:spcBef>
                <a:spcPct val="30000"/>
              </a:spcBef>
              <a:defRPr/>
            </a:pPr>
            <a:r>
              <a:rPr lang="fr-FR" sz="1800" i="1" dirty="0">
                <a:solidFill>
                  <a:srgbClr val="80589C"/>
                </a:solidFill>
              </a:rPr>
              <a:t>Nous vous proposons ensuite des annonces à lire tout-au-long du Carême.</a:t>
            </a:r>
          </a:p>
          <a:p>
            <a:pPr>
              <a:spcBef>
                <a:spcPts val="500"/>
              </a:spcBef>
              <a:defRPr/>
            </a:pPr>
            <a:r>
              <a:rPr lang="fr-FR" sz="1800" dirty="0">
                <a:solidFill>
                  <a:srgbClr val="80589C"/>
                </a:solidFill>
              </a:rPr>
              <a:t>Vous disposez ainsi d’une </a:t>
            </a:r>
            <a:r>
              <a:rPr lang="fr-FR" sz="1800" u="sng" dirty="0">
                <a:solidFill>
                  <a:srgbClr val="80589C"/>
                </a:solidFill>
              </a:rPr>
              <a:t>série complète de six annonces</a:t>
            </a:r>
            <a:r>
              <a:rPr lang="fr-FR" sz="1800" dirty="0">
                <a:solidFill>
                  <a:srgbClr val="80589C"/>
                </a:solidFill>
              </a:rPr>
              <a:t> : une pour le mercredi des Cendres et une pour chacun des cinq dimanches de Carême. C’est la formule idéale pour faire vivre le Carême comme un véritable chemin de ressourcement et d’engagement.</a:t>
            </a:r>
          </a:p>
          <a:p>
            <a:pPr>
              <a:spcBef>
                <a:spcPts val="500"/>
              </a:spcBef>
              <a:defRPr/>
            </a:pPr>
            <a:r>
              <a:rPr lang="fr-FR" sz="1800" dirty="0">
                <a:solidFill>
                  <a:srgbClr val="80589C"/>
                </a:solidFill>
              </a:rPr>
              <a:t>Sinon, vous pouvez vous limiter à une </a:t>
            </a:r>
            <a:r>
              <a:rPr lang="fr-FR" sz="1800" u="sng" dirty="0">
                <a:solidFill>
                  <a:srgbClr val="80589C"/>
                </a:solidFill>
              </a:rPr>
              <a:t>série courte de deux annonces</a:t>
            </a:r>
            <a:r>
              <a:rPr lang="fr-FR" sz="1800" dirty="0">
                <a:solidFill>
                  <a:srgbClr val="80589C"/>
                </a:solidFill>
              </a:rPr>
              <a:t>, au démarrage (1</a:t>
            </a:r>
            <a:r>
              <a:rPr lang="fr-FR" sz="1800" baseline="30000" dirty="0">
                <a:solidFill>
                  <a:srgbClr val="80589C"/>
                </a:solidFill>
              </a:rPr>
              <a:t>er</a:t>
            </a:r>
            <a:r>
              <a:rPr lang="fr-FR" sz="1800" dirty="0">
                <a:solidFill>
                  <a:srgbClr val="80589C"/>
                </a:solidFill>
              </a:rPr>
              <a:t> dimanche de Carême) et pour l’appel à la collecte (5</a:t>
            </a:r>
            <a:r>
              <a:rPr lang="fr-FR" sz="1800" baseline="30000" dirty="0">
                <a:solidFill>
                  <a:srgbClr val="80589C"/>
                </a:solidFill>
              </a:rPr>
              <a:t>ème</a:t>
            </a:r>
            <a:r>
              <a:rPr lang="fr-FR" sz="1800" dirty="0">
                <a:solidFill>
                  <a:srgbClr val="80589C"/>
                </a:solidFill>
              </a:rPr>
              <a:t> dimanche).</a:t>
            </a:r>
          </a:p>
          <a:p>
            <a:pPr>
              <a:spcBef>
                <a:spcPts val="500"/>
              </a:spcBef>
              <a:defRPr/>
            </a:pPr>
            <a:r>
              <a:rPr lang="fr-FR" sz="1800" dirty="0">
                <a:solidFill>
                  <a:srgbClr val="80589C"/>
                </a:solidFill>
              </a:rPr>
              <a:t>A vous de voir ce qui est possible dans vos paroisses !</a:t>
            </a:r>
          </a:p>
        </p:txBody>
      </p:sp>
      <p:pic>
        <p:nvPicPr>
          <p:cNvPr id="5" name="Espace réservé pour une image  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475" r="3475"/>
          <a:stretch>
            <a:fillRect/>
          </a:stretch>
        </p:blipFill>
        <p:spPr/>
      </p:pic>
    </p:spTree>
    <p:extLst>
      <p:ext uri="{BB962C8B-B14F-4D97-AF65-F5344CB8AC3E}">
        <p14:creationId xmlns:p14="http://schemas.microsoft.com/office/powerpoint/2010/main" val="332923984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4A0DE15F-3897-A14A-A6C9-D1BFDBB760A0}"/>
              </a:ext>
            </a:extLst>
          </p:cNvPr>
          <p:cNvSpPr>
            <a:spLocks noGrp="1"/>
          </p:cNvSpPr>
          <p:nvPr>
            <p:ph type="title"/>
          </p:nvPr>
        </p:nvSpPr>
        <p:spPr>
          <a:xfrm>
            <a:off x="5638800" y="501508"/>
            <a:ext cx="2501900" cy="957705"/>
          </a:xfrm>
        </p:spPr>
        <p:txBody>
          <a:bodyPr/>
          <a:lstStyle/>
          <a:p>
            <a:pPr marL="0" indent="0" fontAlgn="auto">
              <a:spcAft>
                <a:spcPts val="0"/>
              </a:spcAft>
              <a:defRPr/>
            </a:pPr>
            <a:r>
              <a:rPr lang="fr-FR" sz="2800" cap="all" dirty="0">
                <a:solidFill>
                  <a:srgbClr val="80589C"/>
                </a:solidFill>
              </a:rPr>
              <a:t>Annoncer (3)</a:t>
            </a:r>
          </a:p>
        </p:txBody>
      </p:sp>
      <p:sp>
        <p:nvSpPr>
          <p:cNvPr id="26" name="Espace réservé du numéro de diapositive 25">
            <a:extLst>
              <a:ext uri="{FF2B5EF4-FFF2-40B4-BE49-F238E27FC236}">
                <a16:creationId xmlns:a16="http://schemas.microsoft.com/office/drawing/2014/main" xmlns="" id="{58DF7EB5-7C7A-474F-AB01-16811A656ECC}"/>
              </a:ext>
            </a:extLst>
          </p:cNvPr>
          <p:cNvSpPr>
            <a:spLocks noGrp="1"/>
          </p:cNvSpPr>
          <p:nvPr>
            <p:ph type="sldNum" sz="quarter" idx="17"/>
          </p:nvPr>
        </p:nvSpPr>
        <p:spPr/>
        <p:txBody>
          <a:bodyPr/>
          <a:lstStyle/>
          <a:p>
            <a:fld id="{5832F923-3D99-574E-BF91-28F11447A252}" type="slidenum">
              <a:rPr lang="fr-FR" smtClean="0"/>
              <a:pPr/>
              <a:t>6</a:t>
            </a:fld>
            <a:endParaRPr lang="fr-FR" dirty="0"/>
          </a:p>
        </p:txBody>
      </p:sp>
      <p:pic>
        <p:nvPicPr>
          <p:cNvPr id="7" name="Image 6">
            <a:extLst>
              <a:ext uri="{FF2B5EF4-FFF2-40B4-BE49-F238E27FC236}">
                <a16:creationId xmlns:a16="http://schemas.microsoft.com/office/drawing/2014/main" xmlns="" id="{B34A0CC8-4998-4855-AFAF-16B8331281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9280" y="563708"/>
            <a:ext cx="476320" cy="653770"/>
          </a:xfrm>
          <a:prstGeom prst="rect">
            <a:avLst/>
          </a:prstGeom>
        </p:spPr>
      </p:pic>
      <p:sp>
        <p:nvSpPr>
          <p:cNvPr id="9" name="Footer Placeholder 4">
            <a:extLst>
              <a:ext uri="{FF2B5EF4-FFF2-40B4-BE49-F238E27FC236}">
                <a16:creationId xmlns:a16="http://schemas.microsoft.com/office/drawing/2014/main" xmlns="" id="{AB2522BC-3544-49EA-B715-247119E489CB}"/>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sp>
        <p:nvSpPr>
          <p:cNvPr id="11" name="Espace réservé du texte 10">
            <a:extLst>
              <a:ext uri="{FF2B5EF4-FFF2-40B4-BE49-F238E27FC236}">
                <a16:creationId xmlns:a16="http://schemas.microsoft.com/office/drawing/2014/main" xmlns="" id="{DAC24F61-2380-499A-B183-5866C37A5E06}"/>
              </a:ext>
            </a:extLst>
          </p:cNvPr>
          <p:cNvSpPr txBox="1">
            <a:spLocks noChangeArrowheads="1"/>
          </p:cNvSpPr>
          <p:nvPr/>
        </p:nvSpPr>
        <p:spPr bwMode="auto">
          <a:xfrm>
            <a:off x="4717659" y="1838308"/>
            <a:ext cx="4172712" cy="4079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84188" rtl="0" eaLnBrk="0" fontAlgn="base" hangingPunct="0">
              <a:lnSpc>
                <a:spcPct val="100000"/>
              </a:lnSpc>
              <a:spcBef>
                <a:spcPts val="525"/>
              </a:spcBef>
              <a:spcAft>
                <a:spcPct val="0"/>
              </a:spcAft>
              <a:buClr>
                <a:schemeClr val="tx2"/>
              </a:buClr>
              <a:buSzPct val="100000"/>
              <a:buFontTx/>
              <a:buNone/>
              <a:defRPr sz="1300" b="1" i="0" kern="1200">
                <a:solidFill>
                  <a:srgbClr val="745191"/>
                </a:solidFill>
                <a:latin typeface="Titillium Web SemiBold"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a:lstStyle>
          <a:p>
            <a:pPr>
              <a:spcBef>
                <a:spcPct val="30000"/>
              </a:spcBef>
              <a:defRPr/>
            </a:pPr>
            <a:r>
              <a:rPr lang="fr-FR" sz="1800" i="1" dirty="0">
                <a:solidFill>
                  <a:srgbClr val="80589C"/>
                </a:solidFill>
              </a:rPr>
              <a:t>Votre participation au 5</a:t>
            </a:r>
            <a:r>
              <a:rPr lang="fr-FR" sz="1800" i="1" baseline="30000" dirty="0">
                <a:solidFill>
                  <a:srgbClr val="80589C"/>
                </a:solidFill>
              </a:rPr>
              <a:t>ème</a:t>
            </a:r>
            <a:r>
              <a:rPr lang="fr-FR" sz="1800" i="1" dirty="0">
                <a:solidFill>
                  <a:srgbClr val="80589C"/>
                </a:solidFill>
              </a:rPr>
              <a:t> dimanche de Carême peut aller au-delà de faire une annonce.</a:t>
            </a:r>
          </a:p>
          <a:p>
            <a:pPr>
              <a:spcBef>
                <a:spcPts val="900"/>
              </a:spcBef>
              <a:defRPr/>
            </a:pPr>
            <a:r>
              <a:rPr lang="fr-FR" sz="1800" dirty="0">
                <a:solidFill>
                  <a:srgbClr val="80589C"/>
                </a:solidFill>
              </a:rPr>
              <a:t>La messe du 5</a:t>
            </a:r>
            <a:r>
              <a:rPr lang="fr-FR" sz="1800" baseline="30000" dirty="0">
                <a:solidFill>
                  <a:srgbClr val="80589C"/>
                </a:solidFill>
              </a:rPr>
              <a:t>ème</a:t>
            </a:r>
            <a:r>
              <a:rPr lang="fr-FR" sz="1800" dirty="0">
                <a:solidFill>
                  <a:srgbClr val="80589C"/>
                </a:solidFill>
              </a:rPr>
              <a:t> dimanche est l’occasion de s’impliquer plus fortement que la simple annonce (mot d’accueil, prière universelle…) : voir la fiche </a:t>
            </a:r>
            <a:r>
              <a:rPr lang="fr-FR" sz="1800" u="sng" dirty="0">
                <a:solidFill>
                  <a:srgbClr val="80589C"/>
                </a:solidFill>
              </a:rPr>
              <a:t>interventions lors du cinquième dimanche de Carême</a:t>
            </a:r>
            <a:r>
              <a:rPr lang="fr-FR" sz="1800" dirty="0">
                <a:solidFill>
                  <a:srgbClr val="80589C"/>
                </a:solidFill>
              </a:rPr>
              <a:t>.</a:t>
            </a:r>
          </a:p>
          <a:p>
            <a:pPr>
              <a:spcBef>
                <a:spcPts val="900"/>
              </a:spcBef>
              <a:defRPr/>
            </a:pPr>
            <a:r>
              <a:rPr lang="fr-FR" sz="1800" dirty="0">
                <a:solidFill>
                  <a:srgbClr val="80589C"/>
                </a:solidFill>
              </a:rPr>
              <a:t>La présence du CCFD-Terre Solidaire sera ainsi d’autant plus visible et naturelle… et renforcera l’impact de l’appel à la collecte.</a:t>
            </a:r>
          </a:p>
        </p:txBody>
      </p:sp>
      <p:pic>
        <p:nvPicPr>
          <p:cNvPr id="5" name="Espace réservé pour une image  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475" r="3475"/>
          <a:stretch>
            <a:fillRect/>
          </a:stretch>
        </p:blipFill>
        <p:spPr/>
      </p:pic>
    </p:spTree>
    <p:extLst>
      <p:ext uri="{BB962C8B-B14F-4D97-AF65-F5344CB8AC3E}">
        <p14:creationId xmlns:p14="http://schemas.microsoft.com/office/powerpoint/2010/main" val="395602539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4A0DE15F-3897-A14A-A6C9-D1BFDBB760A0}"/>
              </a:ext>
            </a:extLst>
          </p:cNvPr>
          <p:cNvSpPr>
            <a:spLocks noGrp="1"/>
          </p:cNvSpPr>
          <p:nvPr>
            <p:ph type="title"/>
          </p:nvPr>
        </p:nvSpPr>
        <p:spPr>
          <a:xfrm>
            <a:off x="5905500" y="466260"/>
            <a:ext cx="2501900" cy="957705"/>
          </a:xfrm>
        </p:spPr>
        <p:txBody>
          <a:bodyPr/>
          <a:lstStyle/>
          <a:p>
            <a:pPr marL="0" indent="0" fontAlgn="auto">
              <a:spcAft>
                <a:spcPts val="0"/>
              </a:spcAft>
              <a:defRPr/>
            </a:pPr>
            <a:r>
              <a:rPr lang="fr-FR" sz="2800" cap="all" dirty="0">
                <a:solidFill>
                  <a:srgbClr val="80589C"/>
                </a:solidFill>
              </a:rPr>
              <a:t>afficher</a:t>
            </a:r>
          </a:p>
        </p:txBody>
      </p:sp>
      <p:sp>
        <p:nvSpPr>
          <p:cNvPr id="18437" name="Espace réservé du texte 10">
            <a:extLst>
              <a:ext uri="{FF2B5EF4-FFF2-40B4-BE49-F238E27FC236}">
                <a16:creationId xmlns:a16="http://schemas.microsoft.com/office/drawing/2014/main" xmlns="" id="{DF1799A3-972B-5244-A132-4DB868DD841C}"/>
              </a:ext>
            </a:extLst>
          </p:cNvPr>
          <p:cNvSpPr>
            <a:spLocks noGrp="1" noChangeArrowheads="1"/>
          </p:cNvSpPr>
          <p:nvPr>
            <p:ph type="body" sz="quarter" idx="13"/>
          </p:nvPr>
        </p:nvSpPr>
        <p:spPr>
          <a:xfrm>
            <a:off x="4765750" y="1841227"/>
            <a:ext cx="4248000" cy="666929"/>
          </a:xfrm>
        </p:spPr>
        <p:txBody>
          <a:bodyPr/>
          <a:lstStyle/>
          <a:p>
            <a:pPr>
              <a:spcBef>
                <a:spcPct val="30000"/>
              </a:spcBef>
              <a:defRPr/>
            </a:pPr>
            <a:r>
              <a:rPr lang="fr-FR" sz="1800" i="1" dirty="0">
                <a:solidFill>
                  <a:srgbClr val="80589C"/>
                </a:solidFill>
              </a:rPr>
              <a:t>Deux principaux support sont à afficher : le poster et l’affiche d’appel à don.</a:t>
            </a:r>
          </a:p>
        </p:txBody>
      </p:sp>
      <p:sp>
        <p:nvSpPr>
          <p:cNvPr id="26" name="Espace réservé du numéro de diapositive 25">
            <a:extLst>
              <a:ext uri="{FF2B5EF4-FFF2-40B4-BE49-F238E27FC236}">
                <a16:creationId xmlns:a16="http://schemas.microsoft.com/office/drawing/2014/main" xmlns="" id="{58DF7EB5-7C7A-474F-AB01-16811A656ECC}"/>
              </a:ext>
            </a:extLst>
          </p:cNvPr>
          <p:cNvSpPr>
            <a:spLocks noGrp="1"/>
          </p:cNvSpPr>
          <p:nvPr>
            <p:ph type="sldNum" sz="quarter" idx="17"/>
          </p:nvPr>
        </p:nvSpPr>
        <p:spPr/>
        <p:txBody>
          <a:bodyPr/>
          <a:lstStyle/>
          <a:p>
            <a:fld id="{5832F923-3D99-574E-BF91-28F11447A252}" type="slidenum">
              <a:rPr lang="fr-FR" smtClean="0"/>
              <a:pPr/>
              <a:t>7</a:t>
            </a:fld>
            <a:endParaRPr lang="fr-FR" dirty="0"/>
          </a:p>
        </p:txBody>
      </p:sp>
      <p:sp>
        <p:nvSpPr>
          <p:cNvPr id="8" name="Espace réservé du texte 10">
            <a:extLst>
              <a:ext uri="{FF2B5EF4-FFF2-40B4-BE49-F238E27FC236}">
                <a16:creationId xmlns:a16="http://schemas.microsoft.com/office/drawing/2014/main" xmlns="" id="{7C402368-0236-4117-86E3-2BD46211300B}"/>
              </a:ext>
            </a:extLst>
          </p:cNvPr>
          <p:cNvSpPr txBox="1">
            <a:spLocks noChangeArrowheads="1"/>
          </p:cNvSpPr>
          <p:nvPr/>
        </p:nvSpPr>
        <p:spPr bwMode="auto">
          <a:xfrm>
            <a:off x="4778477" y="2495456"/>
            <a:ext cx="4172712" cy="405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84188" rtl="0" eaLnBrk="0" fontAlgn="base" hangingPunct="0">
              <a:lnSpc>
                <a:spcPct val="100000"/>
              </a:lnSpc>
              <a:spcBef>
                <a:spcPts val="525"/>
              </a:spcBef>
              <a:spcAft>
                <a:spcPct val="0"/>
              </a:spcAft>
              <a:buClr>
                <a:schemeClr val="tx2"/>
              </a:buClr>
              <a:buSzPct val="100000"/>
              <a:buFontTx/>
              <a:buNone/>
              <a:defRPr sz="1300" b="1" i="0" kern="1200">
                <a:solidFill>
                  <a:srgbClr val="745191"/>
                </a:solidFill>
                <a:latin typeface="Titillium Web SemiBold"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a:lstStyle>
          <a:p>
            <a:pPr>
              <a:spcBef>
                <a:spcPts val="500"/>
              </a:spcBef>
              <a:defRPr/>
            </a:pPr>
            <a:r>
              <a:rPr lang="fr-FR" sz="1800" u="sng" dirty="0">
                <a:solidFill>
                  <a:srgbClr val="80589C"/>
                </a:solidFill>
              </a:rPr>
              <a:t>Le poster</a:t>
            </a:r>
            <a:r>
              <a:rPr lang="fr-FR" sz="1800" dirty="0">
                <a:solidFill>
                  <a:srgbClr val="80589C"/>
                </a:solidFill>
              </a:rPr>
              <a:t> doit être posé dès le mercredi des Cendres, éventuellement même le dimanche d’avant.</a:t>
            </a:r>
          </a:p>
          <a:p>
            <a:pPr>
              <a:spcBef>
                <a:spcPts val="300"/>
              </a:spcBef>
              <a:defRPr/>
            </a:pPr>
            <a:r>
              <a:rPr lang="fr-FR" sz="1800" u="sng" dirty="0">
                <a:solidFill>
                  <a:srgbClr val="80589C"/>
                </a:solidFill>
              </a:rPr>
              <a:t>L’affiche d’appel à don</a:t>
            </a:r>
            <a:r>
              <a:rPr lang="fr-FR" sz="1800" dirty="0">
                <a:solidFill>
                  <a:srgbClr val="80589C"/>
                </a:solidFill>
              </a:rPr>
              <a:t> doit être </a:t>
            </a:r>
            <a:r>
              <a:rPr lang="fr-FR" sz="1800" dirty="0" smtClean="0">
                <a:solidFill>
                  <a:srgbClr val="80589C"/>
                </a:solidFill>
              </a:rPr>
              <a:t>posée juste avant </a:t>
            </a:r>
            <a:r>
              <a:rPr lang="fr-FR" sz="1800" dirty="0">
                <a:solidFill>
                  <a:srgbClr val="80589C"/>
                </a:solidFill>
              </a:rPr>
              <a:t>le 4</a:t>
            </a:r>
            <a:r>
              <a:rPr lang="fr-FR" sz="1800" baseline="30000" dirty="0">
                <a:solidFill>
                  <a:srgbClr val="80589C"/>
                </a:solidFill>
              </a:rPr>
              <a:t>ème</a:t>
            </a:r>
            <a:r>
              <a:rPr lang="fr-FR" sz="1800" dirty="0">
                <a:solidFill>
                  <a:srgbClr val="80589C"/>
                </a:solidFill>
              </a:rPr>
              <a:t> dimanche de Carême.</a:t>
            </a:r>
          </a:p>
          <a:p>
            <a:pPr>
              <a:spcBef>
                <a:spcPts val="300"/>
              </a:spcBef>
              <a:defRPr/>
            </a:pPr>
            <a:r>
              <a:rPr lang="fr-FR" sz="1800" dirty="0">
                <a:solidFill>
                  <a:srgbClr val="80589C"/>
                </a:solidFill>
              </a:rPr>
              <a:t>Les deux supports peuvent demeurer longtemps : ils contribuent à la notoriété et à l’image du CCFD – Terre Solidaire.</a:t>
            </a:r>
          </a:p>
          <a:p>
            <a:pPr>
              <a:spcBef>
                <a:spcPts val="300"/>
              </a:spcBef>
              <a:defRPr/>
            </a:pPr>
            <a:r>
              <a:rPr lang="fr-FR" sz="1800" dirty="0">
                <a:solidFill>
                  <a:srgbClr val="80589C"/>
                </a:solidFill>
              </a:rPr>
              <a:t>Bien sûr, les affiches doivent être posées à des endroits bien visibles, dans l’idéal au niveau des entrées/sorties des églises, du tableau d’affichage quand il existe, à proximité des enveloppes…</a:t>
            </a:r>
          </a:p>
        </p:txBody>
      </p:sp>
      <p:sp>
        <p:nvSpPr>
          <p:cNvPr id="9" name="Footer Placeholder 4">
            <a:extLst>
              <a:ext uri="{FF2B5EF4-FFF2-40B4-BE49-F238E27FC236}">
                <a16:creationId xmlns:a16="http://schemas.microsoft.com/office/drawing/2014/main" xmlns="" id="{AB2522BC-3544-49EA-B715-247119E489CB}"/>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grpSp>
        <p:nvGrpSpPr>
          <p:cNvPr id="10" name="Groupe 9">
            <a:extLst>
              <a:ext uri="{FF2B5EF4-FFF2-40B4-BE49-F238E27FC236}">
                <a16:creationId xmlns:a16="http://schemas.microsoft.com/office/drawing/2014/main" xmlns="" id="{C0633AAF-401F-4C10-9CFF-CA0A78CBAFD9}"/>
              </a:ext>
            </a:extLst>
          </p:cNvPr>
          <p:cNvGrpSpPr/>
          <p:nvPr/>
        </p:nvGrpSpPr>
        <p:grpSpPr>
          <a:xfrm>
            <a:off x="4537500" y="82856"/>
            <a:ext cx="1368000" cy="1368000"/>
            <a:chOff x="5348408" y="2060740"/>
            <a:chExt cx="1368000" cy="1368000"/>
          </a:xfrm>
        </p:grpSpPr>
        <p:pic>
          <p:nvPicPr>
            <p:cNvPr id="12" name="Picture 2" descr="RÃ©sultat de recherche d'images pour &quot;icone affiche&quot;">
              <a:extLst>
                <a:ext uri="{FF2B5EF4-FFF2-40B4-BE49-F238E27FC236}">
                  <a16:creationId xmlns:a16="http://schemas.microsoft.com/office/drawing/2014/main" xmlns="" id="{671A863F-291A-439E-B481-96390D349C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8408" y="2060740"/>
              <a:ext cx="1368000" cy="1368000"/>
            </a:xfrm>
            <a:prstGeom prst="rect">
              <a:avLst/>
            </a:prstGeom>
            <a:noFill/>
            <a:extLst>
              <a:ext uri="{909E8E84-426E-40DD-AFC4-6F175D3DCCD1}">
                <a14:hiddenFill xmlns:a14="http://schemas.microsoft.com/office/drawing/2010/main">
                  <a:solidFill>
                    <a:srgbClr val="FFFFFF"/>
                  </a:solidFill>
                </a14:hiddenFill>
              </a:ext>
            </a:extLst>
          </p:spPr>
        </p:pic>
        <p:sp>
          <p:nvSpPr>
            <p:cNvPr id="13" name="Forme libre : forme 12">
              <a:extLst>
                <a:ext uri="{FF2B5EF4-FFF2-40B4-BE49-F238E27FC236}">
                  <a16:creationId xmlns:a16="http://schemas.microsoft.com/office/drawing/2014/main" xmlns="" id="{A042B59A-3470-454A-9C35-77ACA78A5987}"/>
                </a:ext>
              </a:extLst>
            </p:cNvPr>
            <p:cNvSpPr/>
            <p:nvPr/>
          </p:nvSpPr>
          <p:spPr>
            <a:xfrm>
              <a:off x="5868808" y="2878198"/>
              <a:ext cx="365015" cy="223636"/>
            </a:xfrm>
            <a:custGeom>
              <a:avLst/>
              <a:gdLst>
                <a:gd name="connsiteX0" fmla="*/ 123393 w 857490"/>
                <a:gd name="connsiteY0" fmla="*/ 56707 h 482276"/>
                <a:gd name="connsiteX1" fmla="*/ 821893 w 857490"/>
                <a:gd name="connsiteY1" fmla="*/ 37657 h 482276"/>
                <a:gd name="connsiteX2" fmla="*/ 682193 w 857490"/>
                <a:gd name="connsiteY2" fmla="*/ 469457 h 482276"/>
                <a:gd name="connsiteX3" fmla="*/ 53543 w 857490"/>
                <a:gd name="connsiteY3" fmla="*/ 342457 h 482276"/>
                <a:gd name="connsiteX4" fmla="*/ 123393 w 857490"/>
                <a:gd name="connsiteY4" fmla="*/ 56707 h 4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490" h="482276">
                  <a:moveTo>
                    <a:pt x="123393" y="56707"/>
                  </a:moveTo>
                  <a:cubicBezTo>
                    <a:pt x="251451" y="5907"/>
                    <a:pt x="728760" y="-31135"/>
                    <a:pt x="821893" y="37657"/>
                  </a:cubicBezTo>
                  <a:cubicBezTo>
                    <a:pt x="915026" y="106449"/>
                    <a:pt x="810251" y="418657"/>
                    <a:pt x="682193" y="469457"/>
                  </a:cubicBezTo>
                  <a:cubicBezTo>
                    <a:pt x="554135" y="520257"/>
                    <a:pt x="148793" y="408074"/>
                    <a:pt x="53543" y="342457"/>
                  </a:cubicBezTo>
                  <a:cubicBezTo>
                    <a:pt x="-41707" y="276840"/>
                    <a:pt x="-4665" y="107507"/>
                    <a:pt x="123393" y="567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fr-FR" sz="1100">
                  <a:effectLst/>
                  <a:ea typeface="Calibri" panose="020F0502020204030204" pitchFamily="34" charset="0"/>
                  <a:cs typeface="Times New Roman" panose="02020603050405020304" pitchFamily="18" charset="0"/>
                </a:rPr>
                <a:t> </a:t>
              </a:r>
            </a:p>
          </p:txBody>
        </p:sp>
      </p:grpSp>
      <p:pic>
        <p:nvPicPr>
          <p:cNvPr id="5" name="Espace réservé pour une image  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475" r="3475"/>
          <a:stretch>
            <a:fillRect/>
          </a:stretch>
        </p:blipFill>
        <p:spPr/>
      </p:pic>
    </p:spTree>
    <p:extLst>
      <p:ext uri="{BB962C8B-B14F-4D97-AF65-F5344CB8AC3E}">
        <p14:creationId xmlns:p14="http://schemas.microsoft.com/office/powerpoint/2010/main" val="122165775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4A0DE15F-3897-A14A-A6C9-D1BFDBB760A0}"/>
              </a:ext>
            </a:extLst>
          </p:cNvPr>
          <p:cNvSpPr>
            <a:spLocks noGrp="1"/>
          </p:cNvSpPr>
          <p:nvPr>
            <p:ph type="title"/>
          </p:nvPr>
        </p:nvSpPr>
        <p:spPr>
          <a:xfrm>
            <a:off x="5638800" y="466260"/>
            <a:ext cx="2501900" cy="957705"/>
          </a:xfrm>
        </p:spPr>
        <p:txBody>
          <a:bodyPr/>
          <a:lstStyle/>
          <a:p>
            <a:pPr marL="0" indent="0" fontAlgn="auto">
              <a:spcAft>
                <a:spcPts val="0"/>
              </a:spcAft>
              <a:defRPr/>
            </a:pPr>
            <a:r>
              <a:rPr lang="fr-FR" sz="2800" cap="all" dirty="0">
                <a:solidFill>
                  <a:srgbClr val="80589C"/>
                </a:solidFill>
              </a:rPr>
              <a:t>DISTRIBUER</a:t>
            </a:r>
          </a:p>
        </p:txBody>
      </p:sp>
      <p:sp>
        <p:nvSpPr>
          <p:cNvPr id="26" name="Espace réservé du numéro de diapositive 25">
            <a:extLst>
              <a:ext uri="{FF2B5EF4-FFF2-40B4-BE49-F238E27FC236}">
                <a16:creationId xmlns:a16="http://schemas.microsoft.com/office/drawing/2014/main" xmlns="" id="{58DF7EB5-7C7A-474F-AB01-16811A656ECC}"/>
              </a:ext>
            </a:extLst>
          </p:cNvPr>
          <p:cNvSpPr>
            <a:spLocks noGrp="1"/>
          </p:cNvSpPr>
          <p:nvPr>
            <p:ph type="sldNum" sz="quarter" idx="17"/>
          </p:nvPr>
        </p:nvSpPr>
        <p:spPr/>
        <p:txBody>
          <a:bodyPr/>
          <a:lstStyle/>
          <a:p>
            <a:fld id="{5832F923-3D99-574E-BF91-28F11447A252}" type="slidenum">
              <a:rPr lang="fr-FR" smtClean="0"/>
              <a:pPr/>
              <a:t>8</a:t>
            </a:fld>
            <a:endParaRPr lang="fr-FR" dirty="0"/>
          </a:p>
        </p:txBody>
      </p:sp>
      <p:sp>
        <p:nvSpPr>
          <p:cNvPr id="9" name="Footer Placeholder 4">
            <a:extLst>
              <a:ext uri="{FF2B5EF4-FFF2-40B4-BE49-F238E27FC236}">
                <a16:creationId xmlns:a16="http://schemas.microsoft.com/office/drawing/2014/main" xmlns="" id="{AB2522BC-3544-49EA-B715-247119E489CB}"/>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pic>
        <p:nvPicPr>
          <p:cNvPr id="10" name="Image 9">
            <a:extLst>
              <a:ext uri="{FF2B5EF4-FFF2-40B4-BE49-F238E27FC236}">
                <a16:creationId xmlns:a16="http://schemas.microsoft.com/office/drawing/2014/main" xmlns="" id="{640C2F3D-A22C-4C13-98B3-8B7DB0B899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8477" y="589788"/>
            <a:ext cx="710647" cy="710647"/>
          </a:xfrm>
          <a:prstGeom prst="rect">
            <a:avLst/>
          </a:prstGeom>
        </p:spPr>
      </p:pic>
      <p:sp>
        <p:nvSpPr>
          <p:cNvPr id="12" name="Espace réservé du texte 10">
            <a:extLst>
              <a:ext uri="{FF2B5EF4-FFF2-40B4-BE49-F238E27FC236}">
                <a16:creationId xmlns:a16="http://schemas.microsoft.com/office/drawing/2014/main" xmlns="" id="{7D63296E-92A3-459C-9E1B-C9B5DE2CEE31}"/>
              </a:ext>
            </a:extLst>
          </p:cNvPr>
          <p:cNvSpPr>
            <a:spLocks noGrp="1" noChangeArrowheads="1"/>
          </p:cNvSpPr>
          <p:nvPr>
            <p:ph type="body" sz="quarter" idx="13"/>
          </p:nvPr>
        </p:nvSpPr>
        <p:spPr>
          <a:xfrm>
            <a:off x="4765750" y="1841227"/>
            <a:ext cx="4248000" cy="666929"/>
          </a:xfrm>
        </p:spPr>
        <p:txBody>
          <a:bodyPr/>
          <a:lstStyle/>
          <a:p>
            <a:pPr>
              <a:spcBef>
                <a:spcPct val="30000"/>
              </a:spcBef>
              <a:defRPr/>
            </a:pPr>
            <a:r>
              <a:rPr lang="fr-FR" sz="1800" i="1" dirty="0">
                <a:solidFill>
                  <a:srgbClr val="80589C"/>
                </a:solidFill>
              </a:rPr>
              <a:t>Deux principaux support sont à distribuer : le livret et l’enveloppe d’appel à don.</a:t>
            </a:r>
          </a:p>
        </p:txBody>
      </p:sp>
      <p:sp>
        <p:nvSpPr>
          <p:cNvPr id="13" name="Espace réservé du texte 10">
            <a:extLst>
              <a:ext uri="{FF2B5EF4-FFF2-40B4-BE49-F238E27FC236}">
                <a16:creationId xmlns:a16="http://schemas.microsoft.com/office/drawing/2014/main" xmlns="" id="{AF19ABB3-2010-4F58-96B0-1F90D9BC5FF8}"/>
              </a:ext>
            </a:extLst>
          </p:cNvPr>
          <p:cNvSpPr txBox="1">
            <a:spLocks noChangeArrowheads="1"/>
          </p:cNvSpPr>
          <p:nvPr/>
        </p:nvSpPr>
        <p:spPr bwMode="auto">
          <a:xfrm>
            <a:off x="4778477" y="2520856"/>
            <a:ext cx="4172712" cy="405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84188" rtl="0" eaLnBrk="0" fontAlgn="base" hangingPunct="0">
              <a:lnSpc>
                <a:spcPct val="100000"/>
              </a:lnSpc>
              <a:spcBef>
                <a:spcPts val="525"/>
              </a:spcBef>
              <a:spcAft>
                <a:spcPct val="0"/>
              </a:spcAft>
              <a:buClr>
                <a:schemeClr val="tx2"/>
              </a:buClr>
              <a:buSzPct val="100000"/>
              <a:buFontTx/>
              <a:buNone/>
              <a:defRPr sz="1300" b="1" i="0" kern="1200">
                <a:solidFill>
                  <a:srgbClr val="745191"/>
                </a:solidFill>
                <a:latin typeface="Titillium Web SemiBold"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a:lstStyle>
          <a:p>
            <a:pPr>
              <a:spcBef>
                <a:spcPts val="500"/>
              </a:spcBef>
              <a:defRPr/>
            </a:pPr>
            <a:r>
              <a:rPr lang="fr-FR" sz="1800" dirty="0">
                <a:solidFill>
                  <a:srgbClr val="80589C"/>
                </a:solidFill>
              </a:rPr>
              <a:t>Un conseil : il est toujours plus efficace de procéder à une distribution de la main à la main. Cela suppose certes d’être suffisamment nombreux (au moins trois).</a:t>
            </a:r>
          </a:p>
          <a:p>
            <a:pPr>
              <a:spcBef>
                <a:spcPts val="400"/>
              </a:spcBef>
              <a:defRPr/>
            </a:pPr>
            <a:r>
              <a:rPr lang="fr-FR" sz="1800" dirty="0">
                <a:solidFill>
                  <a:srgbClr val="80589C"/>
                </a:solidFill>
              </a:rPr>
              <a:t>Sinon, utilisez la formule du « toutes chaises » : installez les supports sur </a:t>
            </a:r>
            <a:r>
              <a:rPr lang="fr-FR" sz="1800">
                <a:solidFill>
                  <a:srgbClr val="80589C"/>
                </a:solidFill>
              </a:rPr>
              <a:t>les bancs </a:t>
            </a:r>
            <a:r>
              <a:rPr lang="fr-FR" sz="1800" dirty="0">
                <a:solidFill>
                  <a:srgbClr val="80589C"/>
                </a:solidFill>
              </a:rPr>
              <a:t>avant le début de la célébration.</a:t>
            </a:r>
          </a:p>
          <a:p>
            <a:pPr>
              <a:spcBef>
                <a:spcPts val="400"/>
              </a:spcBef>
              <a:defRPr/>
            </a:pPr>
            <a:r>
              <a:rPr lang="fr-FR" sz="1800" dirty="0">
                <a:solidFill>
                  <a:srgbClr val="80589C"/>
                </a:solidFill>
              </a:rPr>
              <a:t>La mise à disposition sur les tables à la sortie de l’église n’est pas à privilégier au moment  des annonces. Mais il faut bien sûr laisser des documents disponibles tout au long du Carême (livrets) ou à partir du 4</a:t>
            </a:r>
            <a:r>
              <a:rPr lang="fr-FR" sz="1800" baseline="30000" dirty="0">
                <a:solidFill>
                  <a:srgbClr val="80589C"/>
                </a:solidFill>
              </a:rPr>
              <a:t>ème</a:t>
            </a:r>
            <a:r>
              <a:rPr lang="fr-FR" sz="1800" dirty="0">
                <a:solidFill>
                  <a:srgbClr val="80589C"/>
                </a:solidFill>
              </a:rPr>
              <a:t> dimanche (enveloppes).</a:t>
            </a:r>
          </a:p>
        </p:txBody>
      </p:sp>
      <p:pic>
        <p:nvPicPr>
          <p:cNvPr id="5" name="Espace réservé pour une image  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475" r="3475"/>
          <a:stretch>
            <a:fillRect/>
          </a:stretch>
        </p:blipFill>
        <p:spPr/>
      </p:pic>
    </p:spTree>
    <p:extLst>
      <p:ext uri="{BB962C8B-B14F-4D97-AF65-F5344CB8AC3E}">
        <p14:creationId xmlns:p14="http://schemas.microsoft.com/office/powerpoint/2010/main" val="380064011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4A0DE15F-3897-A14A-A6C9-D1BFDBB760A0}"/>
              </a:ext>
            </a:extLst>
          </p:cNvPr>
          <p:cNvSpPr>
            <a:spLocks noGrp="1"/>
          </p:cNvSpPr>
          <p:nvPr>
            <p:ph type="title"/>
          </p:nvPr>
        </p:nvSpPr>
        <p:spPr>
          <a:xfrm>
            <a:off x="5651500" y="466260"/>
            <a:ext cx="2501900" cy="957705"/>
          </a:xfrm>
        </p:spPr>
        <p:txBody>
          <a:bodyPr/>
          <a:lstStyle/>
          <a:p>
            <a:pPr marL="0" indent="0" fontAlgn="auto">
              <a:spcAft>
                <a:spcPts val="0"/>
              </a:spcAft>
              <a:defRPr/>
            </a:pPr>
            <a:r>
              <a:rPr lang="fr-FR" sz="2800" cap="all" dirty="0">
                <a:solidFill>
                  <a:srgbClr val="80589C"/>
                </a:solidFill>
              </a:rPr>
              <a:t>INFORMER (1)</a:t>
            </a:r>
          </a:p>
        </p:txBody>
      </p:sp>
      <p:sp>
        <p:nvSpPr>
          <p:cNvPr id="18437" name="Espace réservé du texte 10">
            <a:extLst>
              <a:ext uri="{FF2B5EF4-FFF2-40B4-BE49-F238E27FC236}">
                <a16:creationId xmlns:a16="http://schemas.microsoft.com/office/drawing/2014/main" xmlns="" id="{DF1799A3-972B-5244-A132-4DB868DD841C}"/>
              </a:ext>
            </a:extLst>
          </p:cNvPr>
          <p:cNvSpPr>
            <a:spLocks noGrp="1" noChangeArrowheads="1"/>
          </p:cNvSpPr>
          <p:nvPr>
            <p:ph type="body" sz="quarter" idx="13"/>
          </p:nvPr>
        </p:nvSpPr>
        <p:spPr>
          <a:xfrm>
            <a:off x="4765750" y="1803128"/>
            <a:ext cx="4248000" cy="709147"/>
          </a:xfrm>
        </p:spPr>
        <p:txBody>
          <a:bodyPr/>
          <a:lstStyle/>
          <a:p>
            <a:pPr>
              <a:spcBef>
                <a:spcPct val="30000"/>
              </a:spcBef>
              <a:defRPr/>
            </a:pPr>
            <a:r>
              <a:rPr lang="fr-FR" sz="1800" i="1" dirty="0">
                <a:solidFill>
                  <a:srgbClr val="80589C"/>
                </a:solidFill>
              </a:rPr>
              <a:t>La réussite de l’action de Carême passe par la mobilisation du réseau ecclésial.</a:t>
            </a:r>
          </a:p>
        </p:txBody>
      </p:sp>
      <p:sp>
        <p:nvSpPr>
          <p:cNvPr id="26" name="Espace réservé du numéro de diapositive 25">
            <a:extLst>
              <a:ext uri="{FF2B5EF4-FFF2-40B4-BE49-F238E27FC236}">
                <a16:creationId xmlns:a16="http://schemas.microsoft.com/office/drawing/2014/main" xmlns="" id="{58DF7EB5-7C7A-474F-AB01-16811A656ECC}"/>
              </a:ext>
            </a:extLst>
          </p:cNvPr>
          <p:cNvSpPr>
            <a:spLocks noGrp="1"/>
          </p:cNvSpPr>
          <p:nvPr>
            <p:ph type="sldNum" sz="quarter" idx="17"/>
          </p:nvPr>
        </p:nvSpPr>
        <p:spPr/>
        <p:txBody>
          <a:bodyPr/>
          <a:lstStyle/>
          <a:p>
            <a:fld id="{5832F923-3D99-574E-BF91-28F11447A252}" type="slidenum">
              <a:rPr lang="fr-FR" smtClean="0"/>
              <a:pPr/>
              <a:t>9</a:t>
            </a:fld>
            <a:endParaRPr lang="fr-FR" dirty="0"/>
          </a:p>
        </p:txBody>
      </p:sp>
      <p:sp>
        <p:nvSpPr>
          <p:cNvPr id="8" name="Espace réservé du texte 10">
            <a:extLst>
              <a:ext uri="{FF2B5EF4-FFF2-40B4-BE49-F238E27FC236}">
                <a16:creationId xmlns:a16="http://schemas.microsoft.com/office/drawing/2014/main" xmlns="" id="{7C402368-0236-4117-86E3-2BD46211300B}"/>
              </a:ext>
            </a:extLst>
          </p:cNvPr>
          <p:cNvSpPr txBox="1">
            <a:spLocks noChangeArrowheads="1"/>
          </p:cNvSpPr>
          <p:nvPr/>
        </p:nvSpPr>
        <p:spPr bwMode="auto">
          <a:xfrm>
            <a:off x="4765750" y="2486875"/>
            <a:ext cx="4104000" cy="381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84188" rtl="0" eaLnBrk="0" fontAlgn="base" hangingPunct="0">
              <a:lnSpc>
                <a:spcPct val="100000"/>
              </a:lnSpc>
              <a:spcBef>
                <a:spcPts val="525"/>
              </a:spcBef>
              <a:spcAft>
                <a:spcPct val="0"/>
              </a:spcAft>
              <a:buClr>
                <a:schemeClr val="tx2"/>
              </a:buClr>
              <a:buSzPct val="100000"/>
              <a:buFontTx/>
              <a:buNone/>
              <a:defRPr sz="1300" b="1" i="0" kern="1200">
                <a:solidFill>
                  <a:srgbClr val="745191"/>
                </a:solidFill>
                <a:latin typeface="Titillium Web SemiBold" pitchFamily="2" charset="77"/>
                <a:ea typeface="+mn-ea"/>
                <a:cs typeface="+mn-cs"/>
              </a:defRPr>
            </a:lvl1pPr>
            <a:lvl2pPr marL="363538" indent="-120650" algn="l" defTabSz="484188" rtl="0" eaLnBrk="0" fontAlgn="base" hangingPunct="0">
              <a:lnSpc>
                <a:spcPct val="90000"/>
              </a:lnSpc>
              <a:spcBef>
                <a:spcPts val="263"/>
              </a:spcBef>
              <a:spcAft>
                <a:spcPct val="0"/>
              </a:spcAft>
              <a:buFont typeface="Arial" panose="020B0604020202020204" pitchFamily="34" charset="0"/>
              <a:buChar char="•"/>
              <a:defRPr sz="1200" kern="1200">
                <a:solidFill>
                  <a:schemeClr val="tx1"/>
                </a:solidFill>
                <a:latin typeface="+mn-lt"/>
                <a:ea typeface="+mn-ea"/>
                <a:cs typeface="+mn-cs"/>
              </a:defRPr>
            </a:lvl2pPr>
            <a:lvl3pPr marL="604838" indent="-120650" algn="l" defTabSz="484188" rtl="0" eaLnBrk="0" fontAlgn="base" hangingPunct="0">
              <a:lnSpc>
                <a:spcPct val="90000"/>
              </a:lnSpc>
              <a:spcBef>
                <a:spcPts val="263"/>
              </a:spcBef>
              <a:spcAft>
                <a:spcPct val="0"/>
              </a:spcAft>
              <a:buFont typeface="Arial" panose="020B0604020202020204" pitchFamily="34" charset="0"/>
              <a:buChar char="•"/>
              <a:defRPr sz="1000" kern="1200">
                <a:solidFill>
                  <a:schemeClr val="tx1"/>
                </a:solidFill>
                <a:latin typeface="+mn-lt"/>
                <a:ea typeface="+mn-ea"/>
                <a:cs typeface="+mn-cs"/>
              </a:defRPr>
            </a:lvl3pPr>
            <a:lvl4pPr marL="847725"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4pPr>
            <a:lvl5pPr marL="1090613" indent="-120650" algn="l" defTabSz="484188" rtl="0" eaLnBrk="0" fontAlgn="base" hangingPunct="0">
              <a:lnSpc>
                <a:spcPct val="90000"/>
              </a:lnSpc>
              <a:spcBef>
                <a:spcPts val="263"/>
              </a:spcBef>
              <a:spcAft>
                <a:spcPct val="0"/>
              </a:spcAft>
              <a:buFont typeface="Arial" panose="020B0604020202020204" pitchFamily="34" charset="0"/>
              <a:buChar char="•"/>
              <a:defRPr sz="900" kern="1200">
                <a:solidFill>
                  <a:schemeClr val="tx1"/>
                </a:solidFill>
                <a:latin typeface="+mn-lt"/>
                <a:ea typeface="+mn-ea"/>
                <a:cs typeface="+mn-cs"/>
              </a:defRPr>
            </a:lvl5pPr>
            <a:lvl6pPr marL="1333730"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6pPr>
            <a:lvl7pPr marL="1576226"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7pPr>
            <a:lvl8pPr marL="1818723"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8pPr>
            <a:lvl9pPr marL="2061219" indent="-121248" algn="l" defTabSz="484993" rtl="0" eaLnBrk="1" latinLnBrk="0" hangingPunct="1">
              <a:lnSpc>
                <a:spcPct val="90000"/>
              </a:lnSpc>
              <a:spcBef>
                <a:spcPts val="265"/>
              </a:spcBef>
              <a:buFont typeface="Arial" panose="020B0604020202020204" pitchFamily="34" charset="0"/>
              <a:buChar char="•"/>
              <a:defRPr sz="955" kern="1200">
                <a:solidFill>
                  <a:schemeClr val="tx1"/>
                </a:solidFill>
                <a:latin typeface="+mn-lt"/>
                <a:ea typeface="+mn-ea"/>
                <a:cs typeface="+mn-cs"/>
              </a:defRPr>
            </a:lvl9pPr>
          </a:lstStyle>
          <a:p>
            <a:pPr>
              <a:spcBef>
                <a:spcPts val="500"/>
              </a:spcBef>
              <a:defRPr/>
            </a:pPr>
            <a:r>
              <a:rPr lang="fr-FR" sz="1800" dirty="0">
                <a:solidFill>
                  <a:srgbClr val="80589C"/>
                </a:solidFill>
              </a:rPr>
              <a:t>Nous vous proposons d’envoyer en janvier 2019 un </a:t>
            </a:r>
            <a:r>
              <a:rPr lang="fr-FR" sz="1800" u="sng" dirty="0">
                <a:solidFill>
                  <a:srgbClr val="80589C"/>
                </a:solidFill>
              </a:rPr>
              <a:t>courrier aux représentants locaux des mouvements et services d’Eglise (MSE) faisant partie de la Collégialité</a:t>
            </a:r>
            <a:r>
              <a:rPr lang="fr-FR" sz="1800" dirty="0">
                <a:solidFill>
                  <a:srgbClr val="80589C"/>
                </a:solidFill>
              </a:rPr>
              <a:t> du CCFD – Terre Solidaire. Ce courrier permettra  d’impliquer et de mobiliser les MSE en amont. </a:t>
            </a:r>
          </a:p>
          <a:p>
            <a:pPr>
              <a:spcBef>
                <a:spcPts val="500"/>
              </a:spcBef>
              <a:defRPr/>
            </a:pPr>
            <a:r>
              <a:rPr lang="fr-FR" sz="1800" dirty="0">
                <a:solidFill>
                  <a:srgbClr val="80589C"/>
                </a:solidFill>
              </a:rPr>
              <a:t>Dans le même esprit, vous pouvez transférer à votre évêque, au Vicaire Général, aux curés… </a:t>
            </a:r>
            <a:r>
              <a:rPr lang="fr-FR" sz="1800" u="sng" dirty="0">
                <a:solidFill>
                  <a:srgbClr val="80589C"/>
                </a:solidFill>
              </a:rPr>
              <a:t>la lettre de Mgr </a:t>
            </a:r>
            <a:r>
              <a:rPr lang="fr-FR" sz="1800" u="sng" dirty="0" err="1">
                <a:solidFill>
                  <a:srgbClr val="80589C"/>
                </a:solidFill>
              </a:rPr>
              <a:t>Blaquart</a:t>
            </a:r>
            <a:r>
              <a:rPr lang="fr-FR" sz="1800" u="sng" dirty="0">
                <a:solidFill>
                  <a:srgbClr val="80589C"/>
                </a:solidFill>
              </a:rPr>
              <a:t>, Président du Conseil pour la Solidarité</a:t>
            </a:r>
            <a:r>
              <a:rPr lang="fr-FR" sz="1800" dirty="0">
                <a:solidFill>
                  <a:srgbClr val="80589C"/>
                </a:solidFill>
              </a:rPr>
              <a:t>, présentant l’importance de l’opération de Carême.</a:t>
            </a:r>
          </a:p>
        </p:txBody>
      </p:sp>
      <p:sp>
        <p:nvSpPr>
          <p:cNvPr id="9" name="Footer Placeholder 4">
            <a:extLst>
              <a:ext uri="{FF2B5EF4-FFF2-40B4-BE49-F238E27FC236}">
                <a16:creationId xmlns:a16="http://schemas.microsoft.com/office/drawing/2014/main" xmlns="" id="{AB2522BC-3544-49EA-B715-247119E489CB}"/>
              </a:ext>
            </a:extLst>
          </p:cNvPr>
          <p:cNvSpPr>
            <a:spLocks noGrp="1"/>
          </p:cNvSpPr>
          <p:nvPr>
            <p:ph type="ftr" sz="quarter" idx="3"/>
          </p:nvPr>
        </p:nvSpPr>
        <p:spPr>
          <a:xfrm>
            <a:off x="3235427" y="6410019"/>
            <a:ext cx="3086100" cy="365125"/>
          </a:xfrm>
          <a:prstGeom prst="rect">
            <a:avLst/>
          </a:prstGeom>
        </p:spPr>
        <p:txBody>
          <a:bodyPr vert="horz" lIns="91440" tIns="45720" rIns="91440" bIns="45720" rtlCol="0" anchor="ctr"/>
          <a:lstStyle>
            <a:lvl1pPr algn="ctr">
              <a:defRPr sz="636">
                <a:solidFill>
                  <a:schemeClr val="tx1">
                    <a:tint val="75000"/>
                  </a:schemeClr>
                </a:solidFill>
              </a:defRPr>
            </a:lvl1pPr>
          </a:lstStyle>
          <a:p>
            <a:pPr>
              <a:defRPr/>
            </a:pPr>
            <a:r>
              <a:rPr lang="fr-FR" dirty="0"/>
              <a:t>Présentation du kit de communication</a:t>
            </a:r>
          </a:p>
        </p:txBody>
      </p:sp>
      <p:pic>
        <p:nvPicPr>
          <p:cNvPr id="11" name="Image 10">
            <a:extLst>
              <a:ext uri="{FF2B5EF4-FFF2-40B4-BE49-F238E27FC236}">
                <a16:creationId xmlns:a16="http://schemas.microsoft.com/office/drawing/2014/main" xmlns="" id="{9A2F5E37-A675-4A37-BDF8-C9438B2E77C9}"/>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4572000" y="344319"/>
            <a:ext cx="986890" cy="954226"/>
          </a:xfrm>
          <a:prstGeom prst="rect">
            <a:avLst/>
          </a:prstGeom>
        </p:spPr>
      </p:pic>
      <p:pic>
        <p:nvPicPr>
          <p:cNvPr id="5" name="Espace réservé pour une image  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475" r="3475"/>
          <a:stretch>
            <a:fillRect/>
          </a:stretch>
        </p:blipFill>
        <p:spPr/>
      </p:pic>
    </p:spTree>
    <p:extLst>
      <p:ext uri="{BB962C8B-B14F-4D97-AF65-F5344CB8AC3E}">
        <p14:creationId xmlns:p14="http://schemas.microsoft.com/office/powerpoint/2010/main" val="415093952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ccfd">
  <a:themeElements>
    <a:clrScheme name="Personnalisé 19">
      <a:dk1>
        <a:srgbClr val="000000"/>
      </a:dk1>
      <a:lt1>
        <a:srgbClr val="FFFFFF"/>
      </a:lt1>
      <a:dk2>
        <a:srgbClr val="FF671F"/>
      </a:dk2>
      <a:lt2>
        <a:srgbClr val="00558C"/>
      </a:lt2>
      <a:accent1>
        <a:srgbClr val="F1C300"/>
      </a:accent1>
      <a:accent2>
        <a:srgbClr val="DA281C"/>
      </a:accent2>
      <a:accent3>
        <a:srgbClr val="E0457B"/>
      </a:accent3>
      <a:accent4>
        <a:srgbClr val="B7BF10"/>
      </a:accent4>
      <a:accent5>
        <a:srgbClr val="83BD00"/>
      </a:accent5>
      <a:accent6>
        <a:srgbClr val="00B0B9"/>
      </a:accent6>
      <a:hlink>
        <a:srgbClr val="8246AF"/>
      </a:hlink>
      <a:folHlink>
        <a:srgbClr val="5E8AB3"/>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cfd" id="{53124733-80EE-8047-85E2-0A2C0886FF51}" vid="{6405D85A-860D-AC43-9CB1-DDEFCB80D13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ccfd</Template>
  <TotalTime>904</TotalTime>
  <Words>1123</Words>
  <Application>Microsoft Office PowerPoint</Application>
  <PresentationFormat>Affichage à l'écran (4:3)</PresentationFormat>
  <Paragraphs>108</Paragraphs>
  <Slides>14</Slides>
  <Notes>13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ccfd</vt:lpstr>
      <vt:lpstr>CAREME 2019   PRESENTATION DU KIT </vt:lpstr>
      <vt:lpstr>Présentation PowerPoint</vt:lpstr>
      <vt:lpstr>Présentation PowerPoint</vt:lpstr>
      <vt:lpstr>Annoncer (1)</vt:lpstr>
      <vt:lpstr>Annoncer (2)</vt:lpstr>
      <vt:lpstr>Annoncer (3)</vt:lpstr>
      <vt:lpstr>afficher</vt:lpstr>
      <vt:lpstr>DISTRIBUER</vt:lpstr>
      <vt:lpstr>INFORMER (1)</vt:lpstr>
      <vt:lpstr>INFORMER (2)</vt:lpstr>
      <vt:lpstr>INFORMER (3)</vt:lpstr>
      <vt:lpstr>INFORMER (4)</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Lisa Gallay</dc:creator>
  <cp:lastModifiedBy>Sébastien MAURAS</cp:lastModifiedBy>
  <cp:revision>121</cp:revision>
  <dcterms:created xsi:type="dcterms:W3CDTF">2018-07-04T22:41:00Z</dcterms:created>
  <dcterms:modified xsi:type="dcterms:W3CDTF">2018-11-27T17:35:28Z</dcterms:modified>
</cp:coreProperties>
</file>